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61" r:id="rId2"/>
    <p:sldId id="257" r:id="rId3"/>
    <p:sldId id="259" r:id="rId4"/>
    <p:sldId id="267" r:id="rId5"/>
    <p:sldId id="298" r:id="rId6"/>
    <p:sldId id="299" r:id="rId7"/>
    <p:sldId id="300" r:id="rId8"/>
    <p:sldId id="293" r:id="rId9"/>
    <p:sldId id="301" r:id="rId10"/>
    <p:sldId id="302" r:id="rId11"/>
    <p:sldId id="303" r:id="rId12"/>
    <p:sldId id="292" r:id="rId13"/>
    <p:sldId id="295" r:id="rId14"/>
    <p:sldId id="264" r:id="rId15"/>
    <p:sldId id="273" r:id="rId16"/>
    <p:sldId id="271" r:id="rId17"/>
    <p:sldId id="272" r:id="rId18"/>
    <p:sldId id="294" r:id="rId19"/>
    <p:sldId id="262" r:id="rId20"/>
    <p:sldId id="283" r:id="rId21"/>
    <p:sldId id="274" r:id="rId22"/>
    <p:sldId id="275" r:id="rId23"/>
    <p:sldId id="276" r:id="rId24"/>
    <p:sldId id="269" r:id="rId25"/>
    <p:sldId id="279" r:id="rId26"/>
    <p:sldId id="278" r:id="rId27"/>
    <p:sldId id="284" r:id="rId28"/>
    <p:sldId id="268" r:id="rId29"/>
    <p:sldId id="285" r:id="rId30"/>
    <p:sldId id="286" r:id="rId31"/>
    <p:sldId id="287" r:id="rId32"/>
    <p:sldId id="277" r:id="rId33"/>
    <p:sldId id="263" r:id="rId34"/>
    <p:sldId id="280" r:id="rId35"/>
    <p:sldId id="260" r:id="rId36"/>
    <p:sldId id="281" r:id="rId37"/>
    <p:sldId id="270" r:id="rId38"/>
    <p:sldId id="288" r:id="rId39"/>
    <p:sldId id="289" r:id="rId40"/>
    <p:sldId id="290" r:id="rId41"/>
    <p:sldId id="291" r:id="rId42"/>
    <p:sldId id="258" r:id="rId43"/>
    <p:sldId id="282" r:id="rId44"/>
    <p:sldId id="265" r:id="rId45"/>
    <p:sldId id="296" r:id="rId46"/>
    <p:sldId id="256" r:id="rId4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DCF4"/>
    <a:srgbClr val="5429A8"/>
    <a:srgbClr val="FFFFFF"/>
    <a:srgbClr val="7B33A3"/>
    <a:srgbClr val="6C2FA4"/>
    <a:srgbClr val="F7A2E1"/>
    <a:srgbClr val="8F38A4"/>
    <a:srgbClr val="96008C"/>
    <a:srgbClr val="6F16B5"/>
    <a:srgbClr val="B85CE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6788" autoAdjust="0"/>
  </p:normalViewPr>
  <p:slideViewPr>
    <p:cSldViewPr snapToGrid="0" showGuides="1">
      <p:cViewPr varScale="1">
        <p:scale>
          <a:sx n="88" d="100"/>
          <a:sy n="88" d="100"/>
        </p:scale>
        <p:origin x="147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kumimoji="0" lang="ko-KR" altLang="en-US" sz="1862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 Nova"/>
                <a:ea typeface="나눔스퀘어 Light"/>
              </a:rPr>
              <a:t>차트 제목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3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49-49E2-8681-59C5B7A65E4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49-49E2-8681-59C5B7A65E4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3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49-49E2-8681-59C5B7A65E4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C49-49E2-8681-59C5B7A65E4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3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49-49E2-8681-59C5B7A65E4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C49-49E2-8681-59C5B7A65E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36970664"/>
        <c:axId val="736971976"/>
      </c:barChart>
      <c:catAx>
        <c:axId val="7369706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36971976"/>
        <c:crosses val="autoZero"/>
        <c:auto val="1"/>
        <c:lblAlgn val="ctr"/>
        <c:lblOffset val="100"/>
        <c:noMultiLvlLbl val="0"/>
      </c:catAx>
      <c:valAx>
        <c:axId val="7369719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36970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7E6-42F3-B6C5-0E0A7F44C8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7E6-42F3-B6C5-0E0A7F44C8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7E6-42F3-B6C5-0E0A7F44C8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714869480"/>
        <c:axId val="714874072"/>
      </c:barChart>
      <c:catAx>
        <c:axId val="71486948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74072"/>
        <c:crosses val="autoZero"/>
        <c:auto val="1"/>
        <c:lblAlgn val="ctr"/>
        <c:lblOffset val="100"/>
        <c:noMultiLvlLbl val="0"/>
      </c:catAx>
      <c:valAx>
        <c:axId val="714874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69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6936B0-43D7-4BB7-A1BC-62D0C41BF05D}" type="doc">
      <dgm:prSet loTypeId="urn:microsoft.com/office/officeart/2005/8/layout/radial2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pPr latinLnBrk="1"/>
          <a:endParaRPr lang="ko-KR" altLang="en-US"/>
        </a:p>
      </dgm:t>
    </dgm:pt>
    <dgm:pt modelId="{39B9775B-AE4F-4C46-89EE-4CF0AD3EAEEA}">
      <dgm:prSet phldrT="[텍스트]" phldr="1"/>
      <dgm:spPr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69D2D7F5-AE89-41DC-94FF-A9E5740FADFD}" type="parTrans" cxnId="{8ECBDFBF-BD5D-4A1B-B065-9D2744C7EF1D}">
      <dgm:prSet/>
      <dgm:spPr/>
      <dgm:t>
        <a:bodyPr/>
        <a:lstStyle/>
        <a:p>
          <a:pPr latinLnBrk="1"/>
          <a:endParaRPr lang="ko-KR" altLang="en-US"/>
        </a:p>
      </dgm:t>
    </dgm:pt>
    <dgm:pt modelId="{1152B3AE-8297-4176-A0E0-8B4C0C7DB706}" type="sibTrans" cxnId="{8ECBDFBF-BD5D-4A1B-B065-9D2744C7EF1D}">
      <dgm:prSet/>
      <dgm:spPr/>
      <dgm:t>
        <a:bodyPr/>
        <a:lstStyle/>
        <a:p>
          <a:pPr latinLnBrk="1"/>
          <a:endParaRPr lang="ko-KR" altLang="en-US"/>
        </a:p>
      </dgm:t>
    </dgm:pt>
    <dgm:pt modelId="{F7BC406A-4877-49C9-BD37-EB23CB5CBDC5}">
      <dgm:prSet phldrT="[텍스트]"/>
      <dgm:spPr/>
      <dgm:t>
        <a:bodyPr/>
        <a:lstStyle/>
        <a:p>
          <a:pPr latinLnBrk="1"/>
          <a:r>
            <a:rPr lang="ko-KR" altLang="en-US" dirty="0"/>
            <a:t>텍스트</a:t>
          </a:r>
        </a:p>
      </dgm:t>
    </dgm:pt>
    <dgm:pt modelId="{3AD40313-9B21-49FE-9F87-B5516F3754AE}" type="parTrans" cxnId="{0F34957E-56CC-4F08-AAA0-4E071334895E}">
      <dgm:prSet/>
      <dgm:spPr/>
      <dgm:t>
        <a:bodyPr/>
        <a:lstStyle/>
        <a:p>
          <a:pPr latinLnBrk="1"/>
          <a:endParaRPr lang="ko-KR" altLang="en-US"/>
        </a:p>
      </dgm:t>
    </dgm:pt>
    <dgm:pt modelId="{02FD4816-13AA-4553-AB53-02915CB0006D}" type="sibTrans" cxnId="{0F34957E-56CC-4F08-AAA0-4E071334895E}">
      <dgm:prSet/>
      <dgm:spPr/>
      <dgm:t>
        <a:bodyPr/>
        <a:lstStyle/>
        <a:p>
          <a:pPr latinLnBrk="1"/>
          <a:endParaRPr lang="ko-KR" altLang="en-US"/>
        </a:p>
      </dgm:t>
    </dgm:pt>
    <dgm:pt modelId="{328B9650-5A51-4807-AA73-CBE382A618AF}">
      <dgm:prSet phldrT="[텍스트]"/>
      <dgm:spPr/>
      <dgm:t>
        <a:bodyPr/>
        <a:lstStyle/>
        <a:p>
          <a:pPr latinLnBrk="1"/>
          <a:r>
            <a:rPr lang="ko-KR" altLang="en-US" dirty="0"/>
            <a:t>텍스트</a:t>
          </a:r>
        </a:p>
      </dgm:t>
    </dgm:pt>
    <dgm:pt modelId="{361BA0E5-89C0-42F1-B584-EC3BC27208E8}" type="parTrans" cxnId="{E6DC00EB-A38A-4D66-A010-DF4920A7E0F1}">
      <dgm:prSet/>
      <dgm:spPr/>
      <dgm:t>
        <a:bodyPr/>
        <a:lstStyle/>
        <a:p>
          <a:pPr latinLnBrk="1"/>
          <a:endParaRPr lang="ko-KR" altLang="en-US"/>
        </a:p>
      </dgm:t>
    </dgm:pt>
    <dgm:pt modelId="{B3A492BA-668A-4CA5-A873-B0FD512BFB87}" type="sibTrans" cxnId="{E6DC00EB-A38A-4D66-A010-DF4920A7E0F1}">
      <dgm:prSet/>
      <dgm:spPr/>
      <dgm:t>
        <a:bodyPr/>
        <a:lstStyle/>
        <a:p>
          <a:pPr latinLnBrk="1"/>
          <a:endParaRPr lang="ko-KR" altLang="en-US"/>
        </a:p>
      </dgm:t>
    </dgm:pt>
    <dgm:pt modelId="{88C53699-90EC-4576-9964-CE8954827D24}">
      <dgm:prSet phldrT="[텍스트]" phldr="1"/>
      <dgm:spPr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638FF47D-9009-4782-B318-7DF3982F815B}" type="parTrans" cxnId="{617E5184-8AB0-424B-A38B-63DF759450F8}">
      <dgm:prSet/>
      <dgm:spPr/>
      <dgm:t>
        <a:bodyPr/>
        <a:lstStyle/>
        <a:p>
          <a:pPr latinLnBrk="1"/>
          <a:endParaRPr lang="ko-KR" altLang="en-US"/>
        </a:p>
      </dgm:t>
    </dgm:pt>
    <dgm:pt modelId="{5029AB07-A8A6-43F2-B460-222BAB927746}" type="sibTrans" cxnId="{617E5184-8AB0-424B-A38B-63DF759450F8}">
      <dgm:prSet/>
      <dgm:spPr/>
      <dgm:t>
        <a:bodyPr/>
        <a:lstStyle/>
        <a:p>
          <a:pPr latinLnBrk="1"/>
          <a:endParaRPr lang="ko-KR" altLang="en-US"/>
        </a:p>
      </dgm:t>
    </dgm:pt>
    <dgm:pt modelId="{84455CBD-D047-4052-83C4-2372A1C8E53B}">
      <dgm:prSet phldrT="[텍스트]"/>
      <dgm:spPr/>
      <dgm:t>
        <a:bodyPr/>
        <a:lstStyle/>
        <a:p>
          <a:pPr latinLnBrk="1"/>
          <a:r>
            <a:rPr lang="ko-KR" altLang="en-US" dirty="0"/>
            <a:t>텍스트</a:t>
          </a:r>
        </a:p>
      </dgm:t>
    </dgm:pt>
    <dgm:pt modelId="{EB6BF6B2-F750-480C-B1A7-6EC34E9D4BA9}" type="parTrans" cxnId="{EB80BD86-2E7B-46F2-B09A-9A3974DD76C2}">
      <dgm:prSet/>
      <dgm:spPr/>
      <dgm:t>
        <a:bodyPr/>
        <a:lstStyle/>
        <a:p>
          <a:pPr latinLnBrk="1"/>
          <a:endParaRPr lang="ko-KR" altLang="en-US"/>
        </a:p>
      </dgm:t>
    </dgm:pt>
    <dgm:pt modelId="{B7B4AECA-D9A9-48B0-9943-8D94C8E81840}" type="sibTrans" cxnId="{EB80BD86-2E7B-46F2-B09A-9A3974DD76C2}">
      <dgm:prSet/>
      <dgm:spPr/>
      <dgm:t>
        <a:bodyPr/>
        <a:lstStyle/>
        <a:p>
          <a:pPr latinLnBrk="1"/>
          <a:endParaRPr lang="ko-KR" altLang="en-US"/>
        </a:p>
      </dgm:t>
    </dgm:pt>
    <dgm:pt modelId="{A577E1F0-4B94-4C6F-A89D-12405524836C}">
      <dgm:prSet phldrT="[텍스트]"/>
      <dgm:spPr/>
      <dgm:t>
        <a:bodyPr/>
        <a:lstStyle/>
        <a:p>
          <a:pPr latinLnBrk="1"/>
          <a:r>
            <a:rPr lang="ko-KR" altLang="en-US" dirty="0"/>
            <a:t>텍스트</a:t>
          </a:r>
        </a:p>
      </dgm:t>
    </dgm:pt>
    <dgm:pt modelId="{0D264F2C-7250-4868-AFFD-8E1EB36A60E6}" type="parTrans" cxnId="{CC7BCAC2-D68F-41A7-9DAE-32A5143A6D4B}">
      <dgm:prSet/>
      <dgm:spPr/>
      <dgm:t>
        <a:bodyPr/>
        <a:lstStyle/>
        <a:p>
          <a:pPr latinLnBrk="1"/>
          <a:endParaRPr lang="ko-KR" altLang="en-US"/>
        </a:p>
      </dgm:t>
    </dgm:pt>
    <dgm:pt modelId="{11EE25A4-4EEA-48B4-8FF4-3F29DD52ED8A}" type="sibTrans" cxnId="{CC7BCAC2-D68F-41A7-9DAE-32A5143A6D4B}">
      <dgm:prSet/>
      <dgm:spPr/>
      <dgm:t>
        <a:bodyPr/>
        <a:lstStyle/>
        <a:p>
          <a:pPr latinLnBrk="1"/>
          <a:endParaRPr lang="ko-KR" altLang="en-US"/>
        </a:p>
      </dgm:t>
    </dgm:pt>
    <dgm:pt modelId="{45AFC36A-3381-411F-A353-C12721ED550C}">
      <dgm:prSet phldrT="[텍스트]" phldr="1"/>
      <dgm:spPr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C937F007-8379-42FD-8CF8-15FC8000AF54}" type="parTrans" cxnId="{F729A8D3-8180-4E6D-BDFB-435C185BC020}">
      <dgm:prSet/>
      <dgm:spPr/>
      <dgm:t>
        <a:bodyPr/>
        <a:lstStyle/>
        <a:p>
          <a:pPr latinLnBrk="1"/>
          <a:endParaRPr lang="ko-KR" altLang="en-US"/>
        </a:p>
      </dgm:t>
    </dgm:pt>
    <dgm:pt modelId="{857FF3A4-BD64-43ED-86EA-B5B878A6E70A}" type="sibTrans" cxnId="{F729A8D3-8180-4E6D-BDFB-435C185BC020}">
      <dgm:prSet/>
      <dgm:spPr/>
      <dgm:t>
        <a:bodyPr/>
        <a:lstStyle/>
        <a:p>
          <a:pPr latinLnBrk="1"/>
          <a:endParaRPr lang="ko-KR" altLang="en-US"/>
        </a:p>
      </dgm:t>
    </dgm:pt>
    <dgm:pt modelId="{1A7FAB2E-81D3-4168-8383-97AD0CFC9D2E}">
      <dgm:prSet phldrT="[텍스트]"/>
      <dgm:spPr/>
      <dgm:t>
        <a:bodyPr/>
        <a:lstStyle/>
        <a:p>
          <a:pPr latinLnBrk="1"/>
          <a:r>
            <a:rPr lang="ko-KR" altLang="en-US" dirty="0"/>
            <a:t>텍스트</a:t>
          </a:r>
        </a:p>
      </dgm:t>
    </dgm:pt>
    <dgm:pt modelId="{C0E70A0D-9C2C-4973-8E52-AB46F762CF28}" type="parTrans" cxnId="{5FAE3E50-137E-41A3-A7D4-EF77B88E8AAD}">
      <dgm:prSet/>
      <dgm:spPr/>
      <dgm:t>
        <a:bodyPr/>
        <a:lstStyle/>
        <a:p>
          <a:pPr latinLnBrk="1"/>
          <a:endParaRPr lang="ko-KR" altLang="en-US"/>
        </a:p>
      </dgm:t>
    </dgm:pt>
    <dgm:pt modelId="{E2107025-D120-465F-8652-B1010F417E5C}" type="sibTrans" cxnId="{5FAE3E50-137E-41A3-A7D4-EF77B88E8AAD}">
      <dgm:prSet/>
      <dgm:spPr/>
      <dgm:t>
        <a:bodyPr/>
        <a:lstStyle/>
        <a:p>
          <a:pPr latinLnBrk="1"/>
          <a:endParaRPr lang="ko-KR" altLang="en-US"/>
        </a:p>
      </dgm:t>
    </dgm:pt>
    <dgm:pt modelId="{E3FBF306-B8C8-4404-AC79-A72A56A6A394}">
      <dgm:prSet phldrT="[텍스트]"/>
      <dgm:spPr/>
      <dgm:t>
        <a:bodyPr/>
        <a:lstStyle/>
        <a:p>
          <a:pPr latinLnBrk="1"/>
          <a:r>
            <a:rPr lang="ko-KR" altLang="en-US" dirty="0"/>
            <a:t>텍스트</a:t>
          </a:r>
        </a:p>
      </dgm:t>
    </dgm:pt>
    <dgm:pt modelId="{E1FA9C95-368F-4767-BAAE-B823EF2A6653}" type="parTrans" cxnId="{3E07C055-3C2A-4EAC-9CB8-351857E8CB80}">
      <dgm:prSet/>
      <dgm:spPr/>
      <dgm:t>
        <a:bodyPr/>
        <a:lstStyle/>
        <a:p>
          <a:pPr latinLnBrk="1"/>
          <a:endParaRPr lang="ko-KR" altLang="en-US"/>
        </a:p>
      </dgm:t>
    </dgm:pt>
    <dgm:pt modelId="{156D9ED7-876E-41C9-BE30-ED33FDB53F56}" type="sibTrans" cxnId="{3E07C055-3C2A-4EAC-9CB8-351857E8CB80}">
      <dgm:prSet/>
      <dgm:spPr/>
      <dgm:t>
        <a:bodyPr/>
        <a:lstStyle/>
        <a:p>
          <a:pPr latinLnBrk="1"/>
          <a:endParaRPr lang="ko-KR" altLang="en-US"/>
        </a:p>
      </dgm:t>
    </dgm:pt>
    <dgm:pt modelId="{42D4A90F-38BC-422A-A881-A16EE08F93AE}" type="pres">
      <dgm:prSet presAssocID="{9A6936B0-43D7-4BB7-A1BC-62D0C41BF05D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7E3E09F0-7997-43B7-8590-E8ED793E2005}" type="pres">
      <dgm:prSet presAssocID="{9A6936B0-43D7-4BB7-A1BC-62D0C41BF05D}" presName="cycle" presStyleCnt="0"/>
      <dgm:spPr/>
    </dgm:pt>
    <dgm:pt modelId="{BF4EFC80-1B6C-4838-BD55-664C8EC981E4}" type="pres">
      <dgm:prSet presAssocID="{9A6936B0-43D7-4BB7-A1BC-62D0C41BF05D}" presName="centerShape" presStyleCnt="0"/>
      <dgm:spPr/>
    </dgm:pt>
    <dgm:pt modelId="{CC66237C-480E-4201-80A3-5D94778E885A}" type="pres">
      <dgm:prSet presAssocID="{9A6936B0-43D7-4BB7-A1BC-62D0C41BF05D}" presName="connSite" presStyleLbl="node1" presStyleIdx="0" presStyleCnt="4"/>
      <dgm:spPr/>
    </dgm:pt>
    <dgm:pt modelId="{8F5F8D95-9397-4FA4-8AB5-AEC6A3A0BA5E}" type="pres">
      <dgm:prSet presAssocID="{9A6936B0-43D7-4BB7-A1BC-62D0C41BF05D}" presName="visible" presStyleLbl="node1" presStyleIdx="0" presStyleCnt="4"/>
      <dgm:spPr>
        <a:ln>
          <a:noFill/>
        </a:ln>
      </dgm:spPr>
    </dgm:pt>
    <dgm:pt modelId="{3A1F7C66-8009-4595-83A6-92F966616758}" type="pres">
      <dgm:prSet presAssocID="{69D2D7F5-AE89-41DC-94FF-A9E5740FADFD}" presName="Name25" presStyleLbl="parChTrans1D1" presStyleIdx="0" presStyleCnt="3"/>
      <dgm:spPr/>
    </dgm:pt>
    <dgm:pt modelId="{0C4A2917-3601-4D6B-9CBD-F45FFAF8E1ED}" type="pres">
      <dgm:prSet presAssocID="{39B9775B-AE4F-4C46-89EE-4CF0AD3EAEEA}" presName="node" presStyleCnt="0"/>
      <dgm:spPr/>
    </dgm:pt>
    <dgm:pt modelId="{F53F4C91-3D99-4101-B4BB-8DF1246B8559}" type="pres">
      <dgm:prSet presAssocID="{39B9775B-AE4F-4C46-89EE-4CF0AD3EAEEA}" presName="parentNode" presStyleLbl="node1" presStyleIdx="1" presStyleCnt="4">
        <dgm:presLayoutVars>
          <dgm:chMax val="1"/>
          <dgm:bulletEnabled val="1"/>
        </dgm:presLayoutVars>
      </dgm:prSet>
      <dgm:spPr/>
    </dgm:pt>
    <dgm:pt modelId="{6217E95A-CE6E-4AE6-8E05-A66C30A21271}" type="pres">
      <dgm:prSet presAssocID="{39B9775B-AE4F-4C46-89EE-4CF0AD3EAEEA}" presName="childNode" presStyleLbl="revTx" presStyleIdx="0" presStyleCnt="3">
        <dgm:presLayoutVars>
          <dgm:bulletEnabled val="1"/>
        </dgm:presLayoutVars>
      </dgm:prSet>
      <dgm:spPr/>
    </dgm:pt>
    <dgm:pt modelId="{02DF5D5D-B0F8-4DF8-BC97-AB9AFE1702EC}" type="pres">
      <dgm:prSet presAssocID="{638FF47D-9009-4782-B318-7DF3982F815B}" presName="Name25" presStyleLbl="parChTrans1D1" presStyleIdx="1" presStyleCnt="3"/>
      <dgm:spPr/>
    </dgm:pt>
    <dgm:pt modelId="{91B8E73F-6A0D-427E-BBBF-4D8455164B33}" type="pres">
      <dgm:prSet presAssocID="{88C53699-90EC-4576-9964-CE8954827D24}" presName="node" presStyleCnt="0"/>
      <dgm:spPr/>
    </dgm:pt>
    <dgm:pt modelId="{686B5026-A110-47EF-B2ED-2E84CBC4E5D2}" type="pres">
      <dgm:prSet presAssocID="{88C53699-90EC-4576-9964-CE8954827D24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5977AFDA-2BE7-4AAC-9BEA-977CC9F9116C}" type="pres">
      <dgm:prSet presAssocID="{88C53699-90EC-4576-9964-CE8954827D24}" presName="childNode" presStyleLbl="revTx" presStyleIdx="1" presStyleCnt="3">
        <dgm:presLayoutVars>
          <dgm:bulletEnabled val="1"/>
        </dgm:presLayoutVars>
      </dgm:prSet>
      <dgm:spPr/>
    </dgm:pt>
    <dgm:pt modelId="{67B3EEE0-AAE2-48B4-A5AC-03569144FEE9}" type="pres">
      <dgm:prSet presAssocID="{C937F007-8379-42FD-8CF8-15FC8000AF54}" presName="Name25" presStyleLbl="parChTrans1D1" presStyleIdx="2" presStyleCnt="3"/>
      <dgm:spPr/>
    </dgm:pt>
    <dgm:pt modelId="{793D4DBC-AEFD-4BBE-B5F1-36ACEE4FDE48}" type="pres">
      <dgm:prSet presAssocID="{45AFC36A-3381-411F-A353-C12721ED550C}" presName="node" presStyleCnt="0"/>
      <dgm:spPr/>
    </dgm:pt>
    <dgm:pt modelId="{03664707-9E64-4E17-B903-08A7ABD0930A}" type="pres">
      <dgm:prSet presAssocID="{45AFC36A-3381-411F-A353-C12721ED550C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E4CCCCCB-7222-4214-A273-BBD8EB7DD8F5}" type="pres">
      <dgm:prSet presAssocID="{45AFC36A-3381-411F-A353-C12721ED550C}" presName="childNode" presStyleLbl="revTx" presStyleIdx="2" presStyleCnt="3">
        <dgm:presLayoutVars>
          <dgm:bulletEnabled val="1"/>
        </dgm:presLayoutVars>
      </dgm:prSet>
      <dgm:spPr/>
    </dgm:pt>
  </dgm:ptLst>
  <dgm:cxnLst>
    <dgm:cxn modelId="{C730BE04-4328-481A-B1EC-A6E740C269B8}" type="presOf" srcId="{1A7FAB2E-81D3-4168-8383-97AD0CFC9D2E}" destId="{E4CCCCCB-7222-4214-A273-BBD8EB7DD8F5}" srcOrd="0" destOrd="0" presId="urn:microsoft.com/office/officeart/2005/8/layout/radial2"/>
    <dgm:cxn modelId="{1402D32C-CD68-4338-BD35-75132302A9C5}" type="presOf" srcId="{39B9775B-AE4F-4C46-89EE-4CF0AD3EAEEA}" destId="{F53F4C91-3D99-4101-B4BB-8DF1246B8559}" srcOrd="0" destOrd="0" presId="urn:microsoft.com/office/officeart/2005/8/layout/radial2"/>
    <dgm:cxn modelId="{75CA1B38-A82D-443C-A8FF-685D16F7E897}" type="presOf" srcId="{E3FBF306-B8C8-4404-AC79-A72A56A6A394}" destId="{E4CCCCCB-7222-4214-A273-BBD8EB7DD8F5}" srcOrd="0" destOrd="1" presId="urn:microsoft.com/office/officeart/2005/8/layout/radial2"/>
    <dgm:cxn modelId="{62D4CD3C-50A7-4714-8BEC-F0255740CB37}" type="presOf" srcId="{638FF47D-9009-4782-B318-7DF3982F815B}" destId="{02DF5D5D-B0F8-4DF8-BC97-AB9AFE1702EC}" srcOrd="0" destOrd="0" presId="urn:microsoft.com/office/officeart/2005/8/layout/radial2"/>
    <dgm:cxn modelId="{9B32F93D-02E4-46AD-80A0-4A2128081104}" type="presOf" srcId="{88C53699-90EC-4576-9964-CE8954827D24}" destId="{686B5026-A110-47EF-B2ED-2E84CBC4E5D2}" srcOrd="0" destOrd="0" presId="urn:microsoft.com/office/officeart/2005/8/layout/radial2"/>
    <dgm:cxn modelId="{FCFD215D-705A-4934-980B-1CBBCCF834CD}" type="presOf" srcId="{C937F007-8379-42FD-8CF8-15FC8000AF54}" destId="{67B3EEE0-AAE2-48B4-A5AC-03569144FEE9}" srcOrd="0" destOrd="0" presId="urn:microsoft.com/office/officeart/2005/8/layout/radial2"/>
    <dgm:cxn modelId="{1D3B534B-1B29-4473-999A-F419B792FD00}" type="presOf" srcId="{84455CBD-D047-4052-83C4-2372A1C8E53B}" destId="{5977AFDA-2BE7-4AAC-9BEA-977CC9F9116C}" srcOrd="0" destOrd="0" presId="urn:microsoft.com/office/officeart/2005/8/layout/radial2"/>
    <dgm:cxn modelId="{913FCA6B-FC15-48C8-A858-FD10896F9419}" type="presOf" srcId="{69D2D7F5-AE89-41DC-94FF-A9E5740FADFD}" destId="{3A1F7C66-8009-4595-83A6-92F966616758}" srcOrd="0" destOrd="0" presId="urn:microsoft.com/office/officeart/2005/8/layout/radial2"/>
    <dgm:cxn modelId="{5FAE3E50-137E-41A3-A7D4-EF77B88E8AAD}" srcId="{45AFC36A-3381-411F-A353-C12721ED550C}" destId="{1A7FAB2E-81D3-4168-8383-97AD0CFC9D2E}" srcOrd="0" destOrd="0" parTransId="{C0E70A0D-9C2C-4973-8E52-AB46F762CF28}" sibTransId="{E2107025-D120-465F-8652-B1010F417E5C}"/>
    <dgm:cxn modelId="{3E07C055-3C2A-4EAC-9CB8-351857E8CB80}" srcId="{45AFC36A-3381-411F-A353-C12721ED550C}" destId="{E3FBF306-B8C8-4404-AC79-A72A56A6A394}" srcOrd="1" destOrd="0" parTransId="{E1FA9C95-368F-4767-BAAE-B823EF2A6653}" sibTransId="{156D9ED7-876E-41C9-BE30-ED33FDB53F56}"/>
    <dgm:cxn modelId="{C53E7B58-E773-458C-BFB9-6DB992FE973B}" type="presOf" srcId="{A577E1F0-4B94-4C6F-A89D-12405524836C}" destId="{5977AFDA-2BE7-4AAC-9BEA-977CC9F9116C}" srcOrd="0" destOrd="1" presId="urn:microsoft.com/office/officeart/2005/8/layout/radial2"/>
    <dgm:cxn modelId="{0F34957E-56CC-4F08-AAA0-4E071334895E}" srcId="{39B9775B-AE4F-4C46-89EE-4CF0AD3EAEEA}" destId="{F7BC406A-4877-49C9-BD37-EB23CB5CBDC5}" srcOrd="0" destOrd="0" parTransId="{3AD40313-9B21-49FE-9F87-B5516F3754AE}" sibTransId="{02FD4816-13AA-4553-AB53-02915CB0006D}"/>
    <dgm:cxn modelId="{617E5184-8AB0-424B-A38B-63DF759450F8}" srcId="{9A6936B0-43D7-4BB7-A1BC-62D0C41BF05D}" destId="{88C53699-90EC-4576-9964-CE8954827D24}" srcOrd="1" destOrd="0" parTransId="{638FF47D-9009-4782-B318-7DF3982F815B}" sibTransId="{5029AB07-A8A6-43F2-B460-222BAB927746}"/>
    <dgm:cxn modelId="{EB80BD86-2E7B-46F2-B09A-9A3974DD76C2}" srcId="{88C53699-90EC-4576-9964-CE8954827D24}" destId="{84455CBD-D047-4052-83C4-2372A1C8E53B}" srcOrd="0" destOrd="0" parTransId="{EB6BF6B2-F750-480C-B1A7-6EC34E9D4BA9}" sibTransId="{B7B4AECA-D9A9-48B0-9943-8D94C8E81840}"/>
    <dgm:cxn modelId="{8ECBDFBF-BD5D-4A1B-B065-9D2744C7EF1D}" srcId="{9A6936B0-43D7-4BB7-A1BC-62D0C41BF05D}" destId="{39B9775B-AE4F-4C46-89EE-4CF0AD3EAEEA}" srcOrd="0" destOrd="0" parTransId="{69D2D7F5-AE89-41DC-94FF-A9E5740FADFD}" sibTransId="{1152B3AE-8297-4176-A0E0-8B4C0C7DB706}"/>
    <dgm:cxn modelId="{CC7BCAC2-D68F-41A7-9DAE-32A5143A6D4B}" srcId="{88C53699-90EC-4576-9964-CE8954827D24}" destId="{A577E1F0-4B94-4C6F-A89D-12405524836C}" srcOrd="1" destOrd="0" parTransId="{0D264F2C-7250-4868-AFFD-8E1EB36A60E6}" sibTransId="{11EE25A4-4EEA-48B4-8FF4-3F29DD52ED8A}"/>
    <dgm:cxn modelId="{F729A8D3-8180-4E6D-BDFB-435C185BC020}" srcId="{9A6936B0-43D7-4BB7-A1BC-62D0C41BF05D}" destId="{45AFC36A-3381-411F-A353-C12721ED550C}" srcOrd="2" destOrd="0" parTransId="{C937F007-8379-42FD-8CF8-15FC8000AF54}" sibTransId="{857FF3A4-BD64-43ED-86EA-B5B878A6E70A}"/>
    <dgm:cxn modelId="{5D5332DC-7EEA-4D1D-8151-0CEB2750F77B}" type="presOf" srcId="{45AFC36A-3381-411F-A353-C12721ED550C}" destId="{03664707-9E64-4E17-B903-08A7ABD0930A}" srcOrd="0" destOrd="0" presId="urn:microsoft.com/office/officeart/2005/8/layout/radial2"/>
    <dgm:cxn modelId="{9DDCA2E4-BB67-4C3A-80F1-E6702393D726}" type="presOf" srcId="{9A6936B0-43D7-4BB7-A1BC-62D0C41BF05D}" destId="{42D4A90F-38BC-422A-A881-A16EE08F93AE}" srcOrd="0" destOrd="0" presId="urn:microsoft.com/office/officeart/2005/8/layout/radial2"/>
    <dgm:cxn modelId="{E6DC00EB-A38A-4D66-A010-DF4920A7E0F1}" srcId="{39B9775B-AE4F-4C46-89EE-4CF0AD3EAEEA}" destId="{328B9650-5A51-4807-AA73-CBE382A618AF}" srcOrd="1" destOrd="0" parTransId="{361BA0E5-89C0-42F1-B584-EC3BC27208E8}" sibTransId="{B3A492BA-668A-4CA5-A873-B0FD512BFB87}"/>
    <dgm:cxn modelId="{04607AFA-4567-4427-A887-655530674FFA}" type="presOf" srcId="{328B9650-5A51-4807-AA73-CBE382A618AF}" destId="{6217E95A-CE6E-4AE6-8E05-A66C30A21271}" srcOrd="0" destOrd="1" presId="urn:microsoft.com/office/officeart/2005/8/layout/radial2"/>
    <dgm:cxn modelId="{CEE621FC-AC2A-4F44-ACEF-935697596D9F}" type="presOf" srcId="{F7BC406A-4877-49C9-BD37-EB23CB5CBDC5}" destId="{6217E95A-CE6E-4AE6-8E05-A66C30A21271}" srcOrd="0" destOrd="0" presId="urn:microsoft.com/office/officeart/2005/8/layout/radial2"/>
    <dgm:cxn modelId="{806993C1-5ECF-42FA-A8AC-33D19B633A68}" type="presParOf" srcId="{42D4A90F-38BC-422A-A881-A16EE08F93AE}" destId="{7E3E09F0-7997-43B7-8590-E8ED793E2005}" srcOrd="0" destOrd="0" presId="urn:microsoft.com/office/officeart/2005/8/layout/radial2"/>
    <dgm:cxn modelId="{DB9A38C9-8582-4777-B38C-A4E96A02E0F6}" type="presParOf" srcId="{7E3E09F0-7997-43B7-8590-E8ED793E2005}" destId="{BF4EFC80-1B6C-4838-BD55-664C8EC981E4}" srcOrd="0" destOrd="0" presId="urn:microsoft.com/office/officeart/2005/8/layout/radial2"/>
    <dgm:cxn modelId="{C1905B56-0439-4CEF-91D8-23A58F9438D9}" type="presParOf" srcId="{BF4EFC80-1B6C-4838-BD55-664C8EC981E4}" destId="{CC66237C-480E-4201-80A3-5D94778E885A}" srcOrd="0" destOrd="0" presId="urn:microsoft.com/office/officeart/2005/8/layout/radial2"/>
    <dgm:cxn modelId="{A9A1341C-78BA-49E2-9910-EA204CB7E99E}" type="presParOf" srcId="{BF4EFC80-1B6C-4838-BD55-664C8EC981E4}" destId="{8F5F8D95-9397-4FA4-8AB5-AEC6A3A0BA5E}" srcOrd="1" destOrd="0" presId="urn:microsoft.com/office/officeart/2005/8/layout/radial2"/>
    <dgm:cxn modelId="{32AA8360-680D-49FA-BC76-EF721BC833B1}" type="presParOf" srcId="{7E3E09F0-7997-43B7-8590-E8ED793E2005}" destId="{3A1F7C66-8009-4595-83A6-92F966616758}" srcOrd="1" destOrd="0" presId="urn:microsoft.com/office/officeart/2005/8/layout/radial2"/>
    <dgm:cxn modelId="{E85795C3-5949-4CE0-B6F0-FAF21B30D6F3}" type="presParOf" srcId="{7E3E09F0-7997-43B7-8590-E8ED793E2005}" destId="{0C4A2917-3601-4D6B-9CBD-F45FFAF8E1ED}" srcOrd="2" destOrd="0" presId="urn:microsoft.com/office/officeart/2005/8/layout/radial2"/>
    <dgm:cxn modelId="{5E3B2DF5-40A1-4058-A695-2CEE8AC63B10}" type="presParOf" srcId="{0C4A2917-3601-4D6B-9CBD-F45FFAF8E1ED}" destId="{F53F4C91-3D99-4101-B4BB-8DF1246B8559}" srcOrd="0" destOrd="0" presId="urn:microsoft.com/office/officeart/2005/8/layout/radial2"/>
    <dgm:cxn modelId="{0543AB12-9405-4C4B-B300-1C663CB57A60}" type="presParOf" srcId="{0C4A2917-3601-4D6B-9CBD-F45FFAF8E1ED}" destId="{6217E95A-CE6E-4AE6-8E05-A66C30A21271}" srcOrd="1" destOrd="0" presId="urn:microsoft.com/office/officeart/2005/8/layout/radial2"/>
    <dgm:cxn modelId="{7FD83717-151E-42D3-AC98-F233A3B880F0}" type="presParOf" srcId="{7E3E09F0-7997-43B7-8590-E8ED793E2005}" destId="{02DF5D5D-B0F8-4DF8-BC97-AB9AFE1702EC}" srcOrd="3" destOrd="0" presId="urn:microsoft.com/office/officeart/2005/8/layout/radial2"/>
    <dgm:cxn modelId="{9D53B438-BCA4-447C-8829-F010419F4736}" type="presParOf" srcId="{7E3E09F0-7997-43B7-8590-E8ED793E2005}" destId="{91B8E73F-6A0D-427E-BBBF-4D8455164B33}" srcOrd="4" destOrd="0" presId="urn:microsoft.com/office/officeart/2005/8/layout/radial2"/>
    <dgm:cxn modelId="{3DC79DC9-C72B-4753-87A4-49DCF257A002}" type="presParOf" srcId="{91B8E73F-6A0D-427E-BBBF-4D8455164B33}" destId="{686B5026-A110-47EF-B2ED-2E84CBC4E5D2}" srcOrd="0" destOrd="0" presId="urn:microsoft.com/office/officeart/2005/8/layout/radial2"/>
    <dgm:cxn modelId="{AE04461A-6F77-4D92-83AC-8DFAC236A745}" type="presParOf" srcId="{91B8E73F-6A0D-427E-BBBF-4D8455164B33}" destId="{5977AFDA-2BE7-4AAC-9BEA-977CC9F9116C}" srcOrd="1" destOrd="0" presId="urn:microsoft.com/office/officeart/2005/8/layout/radial2"/>
    <dgm:cxn modelId="{BA6C2CF0-F851-4209-A4CA-181140B858BD}" type="presParOf" srcId="{7E3E09F0-7997-43B7-8590-E8ED793E2005}" destId="{67B3EEE0-AAE2-48B4-A5AC-03569144FEE9}" srcOrd="5" destOrd="0" presId="urn:microsoft.com/office/officeart/2005/8/layout/radial2"/>
    <dgm:cxn modelId="{A50D60F5-118E-40F1-B22D-6D7674745331}" type="presParOf" srcId="{7E3E09F0-7997-43B7-8590-E8ED793E2005}" destId="{793D4DBC-AEFD-4BBE-B5F1-36ACEE4FDE48}" srcOrd="6" destOrd="0" presId="urn:microsoft.com/office/officeart/2005/8/layout/radial2"/>
    <dgm:cxn modelId="{EC5DA532-0D9B-4F3A-AF0F-FEDE91BB00C8}" type="presParOf" srcId="{793D4DBC-AEFD-4BBE-B5F1-36ACEE4FDE48}" destId="{03664707-9E64-4E17-B903-08A7ABD0930A}" srcOrd="0" destOrd="0" presId="urn:microsoft.com/office/officeart/2005/8/layout/radial2"/>
    <dgm:cxn modelId="{8A533B27-C222-4092-9F2E-73FD4DCE374A}" type="presParOf" srcId="{793D4DBC-AEFD-4BBE-B5F1-36ACEE4FDE48}" destId="{E4CCCCCB-7222-4214-A273-BBD8EB7DD8F5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B3EEE0-AAE2-48B4-A5AC-03569144FEE9}">
      <dsp:nvSpPr>
        <dsp:cNvPr id="0" name=""/>
        <dsp:cNvSpPr/>
      </dsp:nvSpPr>
      <dsp:spPr>
        <a:xfrm rot="2562279">
          <a:off x="2397470" y="3057568"/>
          <a:ext cx="660508" cy="52470"/>
        </a:xfrm>
        <a:custGeom>
          <a:avLst/>
          <a:gdLst/>
          <a:ahLst/>
          <a:cxnLst/>
          <a:rect l="0" t="0" r="0" b="0"/>
          <a:pathLst>
            <a:path>
              <a:moveTo>
                <a:pt x="0" y="26235"/>
              </a:moveTo>
              <a:lnTo>
                <a:pt x="660508" y="2623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DF5D5D-B0F8-4DF8-BC97-AB9AFE1702EC}">
      <dsp:nvSpPr>
        <dsp:cNvPr id="0" name=""/>
        <dsp:cNvSpPr/>
      </dsp:nvSpPr>
      <dsp:spPr>
        <a:xfrm>
          <a:off x="2485034" y="2156245"/>
          <a:ext cx="734434" cy="52470"/>
        </a:xfrm>
        <a:custGeom>
          <a:avLst/>
          <a:gdLst/>
          <a:ahLst/>
          <a:cxnLst/>
          <a:rect l="0" t="0" r="0" b="0"/>
          <a:pathLst>
            <a:path>
              <a:moveTo>
                <a:pt x="0" y="26235"/>
              </a:moveTo>
              <a:lnTo>
                <a:pt x="734434" y="2623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1F7C66-8009-4595-83A6-92F966616758}">
      <dsp:nvSpPr>
        <dsp:cNvPr id="0" name=""/>
        <dsp:cNvSpPr/>
      </dsp:nvSpPr>
      <dsp:spPr>
        <a:xfrm rot="19037721">
          <a:off x="2397470" y="1254923"/>
          <a:ext cx="660508" cy="52470"/>
        </a:xfrm>
        <a:custGeom>
          <a:avLst/>
          <a:gdLst/>
          <a:ahLst/>
          <a:cxnLst/>
          <a:rect l="0" t="0" r="0" b="0"/>
          <a:pathLst>
            <a:path>
              <a:moveTo>
                <a:pt x="0" y="26235"/>
              </a:moveTo>
              <a:lnTo>
                <a:pt x="660508" y="2623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5F8D95-9397-4FA4-8AB5-AEC6A3A0BA5E}">
      <dsp:nvSpPr>
        <dsp:cNvPr id="0" name=""/>
        <dsp:cNvSpPr/>
      </dsp:nvSpPr>
      <dsp:spPr>
        <a:xfrm>
          <a:off x="702695" y="1134046"/>
          <a:ext cx="2096869" cy="209686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3F4C91-3D99-4101-B4BB-8DF1246B8559}">
      <dsp:nvSpPr>
        <dsp:cNvPr id="0" name=""/>
        <dsp:cNvSpPr/>
      </dsp:nvSpPr>
      <dsp:spPr>
        <a:xfrm>
          <a:off x="2803625" y="1471"/>
          <a:ext cx="1258121" cy="1258121"/>
        </a:xfrm>
        <a:prstGeom prst="ellipse">
          <a:avLst/>
        </a:prstGeom>
        <a:solidFill>
          <a:schemeClr val="accent2">
            <a:hueOff val="-759571"/>
            <a:satOff val="-678"/>
            <a:lumOff val="-5098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2987873" y="185719"/>
        <a:ext cx="889625" cy="889625"/>
      </dsp:txXfrm>
    </dsp:sp>
    <dsp:sp modelId="{6217E95A-CE6E-4AE6-8E05-A66C30A21271}">
      <dsp:nvSpPr>
        <dsp:cNvPr id="0" name=""/>
        <dsp:cNvSpPr/>
      </dsp:nvSpPr>
      <dsp:spPr>
        <a:xfrm>
          <a:off x="4187559" y="1471"/>
          <a:ext cx="1887182" cy="1258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85750" lvl="1" indent="-285750" algn="l" defTabSz="1511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400" kern="1200" dirty="0"/>
            <a:t>텍스트</a:t>
          </a:r>
        </a:p>
        <a:p>
          <a:pPr marL="285750" lvl="1" indent="-285750" algn="l" defTabSz="1511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400" kern="1200" dirty="0"/>
            <a:t>텍스트</a:t>
          </a:r>
        </a:p>
      </dsp:txBody>
      <dsp:txXfrm>
        <a:off x="4187559" y="1471"/>
        <a:ext cx="1887182" cy="1258121"/>
      </dsp:txXfrm>
    </dsp:sp>
    <dsp:sp modelId="{686B5026-A110-47EF-B2ED-2E84CBC4E5D2}">
      <dsp:nvSpPr>
        <dsp:cNvPr id="0" name=""/>
        <dsp:cNvSpPr/>
      </dsp:nvSpPr>
      <dsp:spPr>
        <a:xfrm>
          <a:off x="3219468" y="1553420"/>
          <a:ext cx="1258121" cy="1258121"/>
        </a:xfrm>
        <a:prstGeom prst="ellipse">
          <a:avLst/>
        </a:prstGeom>
        <a:solidFill>
          <a:schemeClr val="accent2">
            <a:hueOff val="-1519142"/>
            <a:satOff val="-1357"/>
            <a:lumOff val="-10196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3403716" y="1737668"/>
        <a:ext cx="889625" cy="889625"/>
      </dsp:txXfrm>
    </dsp:sp>
    <dsp:sp modelId="{5977AFDA-2BE7-4AAC-9BEA-977CC9F9116C}">
      <dsp:nvSpPr>
        <dsp:cNvPr id="0" name=""/>
        <dsp:cNvSpPr/>
      </dsp:nvSpPr>
      <dsp:spPr>
        <a:xfrm>
          <a:off x="4603402" y="1553420"/>
          <a:ext cx="1887182" cy="1258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85750" lvl="1" indent="-285750" algn="l" defTabSz="1511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400" kern="1200" dirty="0"/>
            <a:t>텍스트</a:t>
          </a:r>
        </a:p>
        <a:p>
          <a:pPr marL="285750" lvl="1" indent="-285750" algn="l" defTabSz="1511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400" kern="1200" dirty="0"/>
            <a:t>텍스트</a:t>
          </a:r>
        </a:p>
      </dsp:txBody>
      <dsp:txXfrm>
        <a:off x="4603402" y="1553420"/>
        <a:ext cx="1887182" cy="1258121"/>
      </dsp:txXfrm>
    </dsp:sp>
    <dsp:sp modelId="{03664707-9E64-4E17-B903-08A7ABD0930A}">
      <dsp:nvSpPr>
        <dsp:cNvPr id="0" name=""/>
        <dsp:cNvSpPr/>
      </dsp:nvSpPr>
      <dsp:spPr>
        <a:xfrm>
          <a:off x="2803625" y="3105368"/>
          <a:ext cx="1258121" cy="1258121"/>
        </a:xfrm>
        <a:prstGeom prst="ellipse">
          <a:avLst/>
        </a:prstGeom>
        <a:solidFill>
          <a:schemeClr val="accent2">
            <a:hueOff val="-2278713"/>
            <a:satOff val="-2035"/>
            <a:lumOff val="-15294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2987873" y="3289616"/>
        <a:ext cx="889625" cy="889625"/>
      </dsp:txXfrm>
    </dsp:sp>
    <dsp:sp modelId="{E4CCCCCB-7222-4214-A273-BBD8EB7DD8F5}">
      <dsp:nvSpPr>
        <dsp:cNvPr id="0" name=""/>
        <dsp:cNvSpPr/>
      </dsp:nvSpPr>
      <dsp:spPr>
        <a:xfrm>
          <a:off x="4187559" y="3105368"/>
          <a:ext cx="1887182" cy="1258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85750" lvl="1" indent="-285750" algn="l" defTabSz="1511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400" kern="1200" dirty="0"/>
            <a:t>텍스트</a:t>
          </a:r>
        </a:p>
        <a:p>
          <a:pPr marL="285750" lvl="1" indent="-285750" algn="l" defTabSz="1511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400" kern="1200" dirty="0"/>
            <a:t>텍스트</a:t>
          </a:r>
        </a:p>
      </dsp:txBody>
      <dsp:txXfrm>
        <a:off x="4187559" y="3105368"/>
        <a:ext cx="1887182" cy="12581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svg>
</file>

<file path=ppt/media/image21.png>
</file>

<file path=ppt/media/image22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png>
</file>

<file path=ppt/media/image29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69005-E01B-4C72-A01C-E45DC6654BAA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C3561-94E2-48A3-99D9-E716C17975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981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테스트 코드는 테스트할 자바파일 패키지 경로와 같게 설정해준다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C3561-94E2-48A3-99D9-E716C179751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0588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테스트 함수를 </a:t>
            </a:r>
            <a:r>
              <a:rPr lang="ko-KR" altLang="en-US" dirty="0" err="1"/>
              <a:t>작성할려면</a:t>
            </a:r>
            <a:r>
              <a:rPr lang="ko-KR" altLang="en-US" dirty="0"/>
              <a:t> </a:t>
            </a:r>
            <a:r>
              <a:rPr lang="en-US" altLang="ko-KR" dirty="0"/>
              <a:t>@Test </a:t>
            </a:r>
            <a:r>
              <a:rPr lang="ko-KR" altLang="en-US" dirty="0" err="1"/>
              <a:t>어노테이션을</a:t>
            </a:r>
            <a:r>
              <a:rPr lang="ko-KR" altLang="en-US" dirty="0"/>
              <a:t> 사용하고 </a:t>
            </a:r>
            <a:r>
              <a:rPr lang="ko-KR" altLang="en-US" dirty="0" err="1"/>
              <a:t>작성해야하며</a:t>
            </a:r>
            <a:endParaRPr lang="en-US" altLang="ko-KR" dirty="0"/>
          </a:p>
          <a:p>
            <a:r>
              <a:rPr lang="ko-KR" altLang="en-US" dirty="0"/>
              <a:t>인텔리제이 에디터는 함수단위로 실행을 할 수 있는 기능이 있어 </a:t>
            </a:r>
            <a:r>
              <a:rPr lang="en-US" altLang="ko-KR" dirty="0"/>
              <a:t>Unit </a:t>
            </a:r>
            <a:r>
              <a:rPr lang="ko-KR" altLang="en-US" dirty="0"/>
              <a:t>테스트 편리함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테스트 함수는 값이 </a:t>
            </a:r>
            <a:r>
              <a:rPr lang="ko-KR" altLang="en-US" dirty="0" err="1"/>
              <a:t>같은지</a:t>
            </a:r>
            <a:r>
              <a:rPr lang="en-US" altLang="ko-KR" dirty="0"/>
              <a:t>, </a:t>
            </a:r>
            <a:r>
              <a:rPr lang="ko-KR" altLang="en-US" dirty="0"/>
              <a:t>값이 </a:t>
            </a:r>
            <a:r>
              <a:rPr lang="en-US" altLang="ko-KR" dirty="0"/>
              <a:t>true </a:t>
            </a:r>
            <a:r>
              <a:rPr lang="ko-KR" altLang="en-US" dirty="0"/>
              <a:t>인지</a:t>
            </a:r>
            <a:r>
              <a:rPr lang="en-US" altLang="ko-KR" dirty="0"/>
              <a:t>, </a:t>
            </a:r>
            <a:r>
              <a:rPr lang="ko-KR" altLang="en-US" dirty="0"/>
              <a:t>해당 인스턴스가 </a:t>
            </a:r>
            <a:r>
              <a:rPr lang="ko-KR" altLang="en-US" dirty="0" err="1"/>
              <a:t>어떤타입의</a:t>
            </a:r>
            <a:r>
              <a:rPr lang="ko-KR" altLang="en-US" dirty="0"/>
              <a:t> 인스턴스인지</a:t>
            </a:r>
            <a:r>
              <a:rPr lang="en-US" altLang="ko-KR" dirty="0"/>
              <a:t>, </a:t>
            </a:r>
            <a:r>
              <a:rPr lang="ko-KR" altLang="en-US" dirty="0"/>
              <a:t>올바른 에러를 </a:t>
            </a:r>
            <a:r>
              <a:rPr lang="en-US" altLang="ko-KR" dirty="0"/>
              <a:t>Throw</a:t>
            </a:r>
            <a:r>
              <a:rPr lang="ko-KR" altLang="en-US" dirty="0"/>
              <a:t>하는지 확인할 수 있으면 많은 기능이 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C3561-94E2-48A3-99D9-E716C179751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74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4F27A-5A60-45DB-BAE2-E43934C033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D486E2-A4B8-4CA5-A6C7-9F61EEE94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657D2A-A068-4555-972B-0253E1DD7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E5FC9F-0484-4249-904D-77453028F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00A03D-3E72-4ED3-B5F7-97F44EE5B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619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A0D37-F410-422F-A19A-009A10F053B7}"/>
              </a:ext>
            </a:extLst>
          </p:cNvPr>
          <p:cNvSpPr txBox="1"/>
          <p:nvPr userDrawn="1"/>
        </p:nvSpPr>
        <p:spPr>
          <a:xfrm>
            <a:off x="10042252" y="6608485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707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289F6F-3F01-486E-AB7E-0F29456AD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9BC465-882C-4451-BC77-583216B48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98F35A-02B4-43A8-BE81-975FE41EA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A3B8EB-EE6B-44B6-87CC-5B7498C52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A86EE5-720E-40FD-A31A-0114545D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97C35F-023D-43DE-996E-2FD59EAED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595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20619-118B-45D6-9B72-88F47E714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25920C-5C6D-4AB3-8C86-13E1AE9F5B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DD3FE2-1958-4307-880C-CDA922849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EE45D6-2203-445C-BBFE-4C52A3E0E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EEF8E3-E2A6-4D02-B366-428EB14A5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17E2D4-F15E-4CCB-A904-DB5A6A9DD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415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DFF4D-74C5-4A8F-A4DB-36EAF1C22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D1AE9C-DA01-4E83-B8FF-E47A497D8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F46F4-AA10-44D9-9744-E571844F5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19DD27-6563-4F15-9452-E703E9721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F322FE-9472-4C0B-9661-028898DA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207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CCF49-B7DF-4858-B1A2-BC17DB5C52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00EFA2-101E-46F3-B311-AF8A705EF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879A93-0FE3-4316-80DE-B2A06D58F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5D3D2-E036-4638-9978-14824ABD8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A68F3D-7B74-4736-8957-E72288034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78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07905-A7E4-4B7F-B181-77149C63A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0883A1-C37F-44D0-94FC-18F320A6E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7CF9B0-08BD-4BF8-B435-7DAF7FA71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043FBF-9446-4679-8A86-5A09CD8F5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79E10C-700D-4C32-B183-1144091FC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786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83F4A-FFCB-49AB-8F19-AB605507A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B75514-8705-48D1-B364-1BED9D613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6A5A26-2F64-4F3E-9FAF-4585602C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4FC25E-69E4-492F-BFC9-C294750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9EE24F-192E-4058-A6E2-E8F171BD7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511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74F297-8CB3-4FEE-AE9B-928461131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04DC94-2CF2-45A0-BFB9-520DB093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9BF7AE-8437-4CA9-85A9-77DF67B4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E06EFA-029A-49CD-8951-A7F39E00B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BF729C-3ACD-4B96-A5F3-A3779F6B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E25F61-2CE3-468F-A6D6-9A1E8FA9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08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2B6C5-9B8E-4682-B20B-57DC69A8C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322744-C61F-48A7-92BD-1D66E59F5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9DD622-8543-4682-BA67-5F68A520D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A4398A-6C75-4BEF-B442-F706BB4C5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23B71C-87B3-4475-9B09-33B13E9983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8EB855-2A6C-4AB8-8005-EF430414F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1B4007-B728-4290-B8F7-49BB76F51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5775B8-4718-4BF9-9829-3C2F4978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69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A4F7C3-0B9F-4630-97EA-A03B6314F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1F910E-436D-4AFA-B41C-1D4EDF606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085397-EDF6-4CBE-8969-D58D58B3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46B52C-8241-4B72-A89A-9A2B3A02A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857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54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 userDrawn="1"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CF095-D485-4298-AD8D-EEA347EC30EC}"/>
              </a:ext>
            </a:extLst>
          </p:cNvPr>
          <p:cNvSpPr txBox="1"/>
          <p:nvPr userDrawn="1"/>
        </p:nvSpPr>
        <p:spPr>
          <a:xfrm>
            <a:off x="10042252" y="6608485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19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 userDrawn="1"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A0D37-F410-422F-A19A-009A10F053B7}"/>
              </a:ext>
            </a:extLst>
          </p:cNvPr>
          <p:cNvSpPr txBox="1"/>
          <p:nvPr userDrawn="1"/>
        </p:nvSpPr>
        <p:spPr>
          <a:xfrm>
            <a:off x="10042252" y="6608485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558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819E820-297B-4E7A-AD9E-8634E7EF9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ABB5EC-44B3-4634-AAD1-49D244F66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818D3C-048D-4ECB-A1F7-B9AF9E96E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EB1A7-905A-4A11-946A-1796F4F93731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FF4397-3775-4DE7-8053-A4FD576F50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61BEC1-B2D2-49D8-9F37-C53D11401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AABD17-8FF2-4B1E-8AE1-272454E79343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03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Relationship Id="rId9" Type="http://schemas.openxmlformats.org/officeDocument/2006/relationships/image" Target="../media/image26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9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891E80-0D73-4343-A49A-8D53EA00B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65789C-F8F5-48B0-A519-4302CCEE45A4}"/>
              </a:ext>
            </a:extLst>
          </p:cNvPr>
          <p:cNvSpPr txBox="1"/>
          <p:nvPr/>
        </p:nvSpPr>
        <p:spPr>
          <a:xfrm>
            <a:off x="3204030" y="2860656"/>
            <a:ext cx="57839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  <a:latin typeface="+mj-ea"/>
                <a:ea typeface="+mj-ea"/>
              </a:rPr>
              <a:t>Spring </a:t>
            </a:r>
            <a:r>
              <a:rPr lang="ko-KR" altLang="en-US" sz="5400" spc="-300" dirty="0">
                <a:solidFill>
                  <a:schemeClr val="bg1"/>
                </a:solidFill>
                <a:latin typeface="+mj-ea"/>
                <a:ea typeface="+mj-ea"/>
              </a:rPr>
              <a:t>스터디 </a:t>
            </a:r>
            <a:r>
              <a:rPr lang="en-US" altLang="ko-KR" sz="5400" spc="-300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 sz="5400" spc="-300" dirty="0">
                <a:solidFill>
                  <a:schemeClr val="bg1"/>
                </a:solidFill>
                <a:latin typeface="+mj-ea"/>
                <a:ea typeface="+mj-ea"/>
              </a:rPr>
              <a:t>주차</a:t>
            </a:r>
            <a:endParaRPr lang="en-US" altLang="ko-KR" sz="54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A4095C8-16CF-48AA-A92D-A36B04583434}"/>
              </a:ext>
            </a:extLst>
          </p:cNvPr>
          <p:cNvCxnSpPr>
            <a:cxnSpLocks/>
          </p:cNvCxnSpPr>
          <p:nvPr/>
        </p:nvCxnSpPr>
        <p:spPr>
          <a:xfrm>
            <a:off x="3680916" y="145288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CA15024-86C1-4BD1-970F-35A761DF5040}"/>
              </a:ext>
            </a:extLst>
          </p:cNvPr>
          <p:cNvCxnSpPr>
            <a:cxnSpLocks/>
          </p:cNvCxnSpPr>
          <p:nvPr/>
        </p:nvCxnSpPr>
        <p:spPr>
          <a:xfrm>
            <a:off x="3680916" y="537464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CAA3C9-EEC8-454F-AB0F-AE72A9B951C2}"/>
              </a:ext>
            </a:extLst>
          </p:cNvPr>
          <p:cNvSpPr txBox="1"/>
          <p:nvPr/>
        </p:nvSpPr>
        <p:spPr>
          <a:xfrm>
            <a:off x="5582519" y="4401820"/>
            <a:ext cx="86273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100" spc="-150" dirty="0" err="1">
                <a:solidFill>
                  <a:schemeClr val="bg1"/>
                </a:solidFill>
              </a:rPr>
              <a:t>김어진</a:t>
            </a:r>
            <a:endParaRPr lang="ko-KR" altLang="en-US" sz="2100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0630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608532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해당 </a:t>
            </a:r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.java </a:t>
            </a:r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파일 테스트 코드 작성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D15B434-17D5-49E1-B252-CD43B6F813AD}"/>
              </a:ext>
            </a:extLst>
          </p:cNvPr>
          <p:cNvSpPr txBox="1"/>
          <p:nvPr/>
        </p:nvSpPr>
        <p:spPr>
          <a:xfrm>
            <a:off x="457200" y="451088"/>
            <a:ext cx="6383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9695321B-4406-4286-A162-98582074E521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6CBA9FB5-8306-48C4-A01A-A91E30A7FDF7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101C3D1-B8CB-44D8-9D79-ABE39CD6DE5C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242419E-201D-4AC6-BD8F-1A7575CA6EF6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CAEFFAC-896F-41FD-B474-76CBCF41B80C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https://blog.kakaocdn.net/dn/b5DrLI/btrbe5pNvBG/IkIrwUkv9LH6p9rWlkD8D1/img.png">
            <a:extLst>
              <a:ext uri="{FF2B5EF4-FFF2-40B4-BE49-F238E27FC236}">
                <a16:creationId xmlns:a16="http://schemas.microsoft.com/office/drawing/2014/main" id="{B102787A-77DC-4356-AFB0-F33E9FC61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070" y="2541814"/>
            <a:ext cx="36099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A2E6CC7-EB62-4DFB-BE7B-C6991070B4E4}"/>
              </a:ext>
            </a:extLst>
          </p:cNvPr>
          <p:cNvSpPr txBox="1"/>
          <p:nvPr/>
        </p:nvSpPr>
        <p:spPr>
          <a:xfrm>
            <a:off x="1278428" y="954720"/>
            <a:ext cx="22493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테스트시 시작 전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종료 후 실행 함수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B052597-244C-4E21-82EB-5B879391A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158" y="2541814"/>
            <a:ext cx="3609974" cy="127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912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608532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해당 </a:t>
            </a:r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.java </a:t>
            </a:r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파일 테스트 코드 작성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D15B434-17D5-49E1-B252-CD43B6F813AD}"/>
              </a:ext>
            </a:extLst>
          </p:cNvPr>
          <p:cNvSpPr txBox="1"/>
          <p:nvPr/>
        </p:nvSpPr>
        <p:spPr>
          <a:xfrm>
            <a:off x="457200" y="451088"/>
            <a:ext cx="6383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9695321B-4406-4286-A162-98582074E521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6CBA9FB5-8306-48C4-A01A-A91E30A7FDF7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101C3D1-B8CB-44D8-9D79-ABE39CD6DE5C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242419E-201D-4AC6-BD8F-1A7575CA6EF6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CAEFFAC-896F-41FD-B474-76CBCF41B80C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B4EF42-8A0E-47D9-BEFA-2CF7F42C0230}"/>
              </a:ext>
            </a:extLst>
          </p:cNvPr>
          <p:cNvSpPr txBox="1"/>
          <p:nvPr/>
        </p:nvSpPr>
        <p:spPr>
          <a:xfrm>
            <a:off x="1278428" y="954720"/>
            <a:ext cx="11592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테스트 함수 작성</a:t>
            </a:r>
          </a:p>
        </p:txBody>
      </p:sp>
      <p:pic>
        <p:nvPicPr>
          <p:cNvPr id="2050" name="Picture 2" descr="https://blog.kakaocdn.net/dn/mF5Tp/btrbhZP9Dir/Z8l1eMNYb7fAmpGAuTBX30/img.png">
            <a:extLst>
              <a:ext uri="{FF2B5EF4-FFF2-40B4-BE49-F238E27FC236}">
                <a16:creationId xmlns:a16="http://schemas.microsoft.com/office/drawing/2014/main" id="{6E12EB29-7E61-4C91-A1E6-EE8E802EB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675" y="1773371"/>
            <a:ext cx="6724650" cy="435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949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384CF91-3CA3-4EF8-B42A-496A1F4B9516}"/>
              </a:ext>
            </a:extLst>
          </p:cNvPr>
          <p:cNvSpPr/>
          <p:nvPr/>
        </p:nvSpPr>
        <p:spPr>
          <a:xfrm>
            <a:off x="552687" y="1562953"/>
            <a:ext cx="5551407" cy="480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모서리가 둥근 직사각형 39">
            <a:extLst>
              <a:ext uri="{FF2B5EF4-FFF2-40B4-BE49-F238E27FC236}">
                <a16:creationId xmlns:a16="http://schemas.microsoft.com/office/drawing/2014/main" id="{1C656B63-61C1-4185-AFB9-3C9F3995BA47}"/>
              </a:ext>
            </a:extLst>
          </p:cNvPr>
          <p:cNvSpPr/>
          <p:nvPr/>
        </p:nvSpPr>
        <p:spPr>
          <a:xfrm>
            <a:off x="805408" y="5685553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4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62C5047-D8FA-4C34-BE39-203BBDBC936F}"/>
              </a:ext>
            </a:extLst>
          </p:cNvPr>
          <p:cNvGrpSpPr/>
          <p:nvPr/>
        </p:nvGrpSpPr>
        <p:grpSpPr>
          <a:xfrm>
            <a:off x="805408" y="5685553"/>
            <a:ext cx="2049928" cy="396095"/>
            <a:chOff x="1061545" y="3608990"/>
            <a:chExt cx="3366997" cy="735724"/>
          </a:xfrm>
          <a:solidFill>
            <a:schemeClr val="accent4"/>
          </a:solidFill>
        </p:grpSpPr>
        <p:sp>
          <p:nvSpPr>
            <p:cNvPr id="57" name="모서리가 둥근 직사각형 61">
              <a:extLst>
                <a:ext uri="{FF2B5EF4-FFF2-40B4-BE49-F238E27FC236}">
                  <a16:creationId xmlns:a16="http://schemas.microsoft.com/office/drawing/2014/main" id="{C3F32DC5-A9FE-48B0-9673-E40A073D8858}"/>
                </a:ext>
              </a:extLst>
            </p:cNvPr>
            <p:cNvSpPr/>
            <p:nvPr/>
          </p:nvSpPr>
          <p:spPr>
            <a:xfrm>
              <a:off x="1061545" y="3608990"/>
              <a:ext cx="3061642" cy="735724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DB46B148-6A65-4715-AB4D-F283FC6FD743}"/>
                </a:ext>
              </a:extLst>
            </p:cNvPr>
            <p:cNvSpPr/>
            <p:nvPr/>
          </p:nvSpPr>
          <p:spPr>
            <a:xfrm>
              <a:off x="1524002" y="3608990"/>
              <a:ext cx="2904540" cy="735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9" name="모서리가 둥근 직사각형 44">
            <a:extLst>
              <a:ext uri="{FF2B5EF4-FFF2-40B4-BE49-F238E27FC236}">
                <a16:creationId xmlns:a16="http://schemas.microsoft.com/office/drawing/2014/main" id="{523377F8-9D99-4F2D-87EA-4C75AF514D97}"/>
              </a:ext>
            </a:extLst>
          </p:cNvPr>
          <p:cNvSpPr/>
          <p:nvPr/>
        </p:nvSpPr>
        <p:spPr>
          <a:xfrm>
            <a:off x="805408" y="2403123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DDBBF40-5DAE-4D82-BEFC-C195469E24BE}"/>
              </a:ext>
            </a:extLst>
          </p:cNvPr>
          <p:cNvGrpSpPr/>
          <p:nvPr/>
        </p:nvGrpSpPr>
        <p:grpSpPr>
          <a:xfrm>
            <a:off x="805408" y="2403123"/>
            <a:ext cx="3702586" cy="396095"/>
            <a:chOff x="1061545" y="3608990"/>
            <a:chExt cx="6081477" cy="735724"/>
          </a:xfrm>
          <a:solidFill>
            <a:schemeClr val="accent1"/>
          </a:solidFill>
        </p:grpSpPr>
        <p:sp>
          <p:nvSpPr>
            <p:cNvPr id="61" name="모서리가 둥근 직사각형 58">
              <a:extLst>
                <a:ext uri="{FF2B5EF4-FFF2-40B4-BE49-F238E27FC236}">
                  <a16:creationId xmlns:a16="http://schemas.microsoft.com/office/drawing/2014/main" id="{9FEF1D52-182F-4169-8086-D8E985926536}"/>
                </a:ext>
              </a:extLst>
            </p:cNvPr>
            <p:cNvSpPr/>
            <p:nvPr/>
          </p:nvSpPr>
          <p:spPr>
            <a:xfrm>
              <a:off x="1061545" y="3608990"/>
              <a:ext cx="3964803" cy="73572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56E9FDFC-089E-4CBE-B009-E8DE691D2342}"/>
                </a:ext>
              </a:extLst>
            </p:cNvPr>
            <p:cNvSpPr/>
            <p:nvPr/>
          </p:nvSpPr>
          <p:spPr>
            <a:xfrm>
              <a:off x="1524001" y="3608990"/>
              <a:ext cx="5619021" cy="735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모서리가 둥근 직사각형 46">
            <a:extLst>
              <a:ext uri="{FF2B5EF4-FFF2-40B4-BE49-F238E27FC236}">
                <a16:creationId xmlns:a16="http://schemas.microsoft.com/office/drawing/2014/main" id="{54DF0AC0-7DD3-49B3-A54F-20DC3ED0109F}"/>
              </a:ext>
            </a:extLst>
          </p:cNvPr>
          <p:cNvSpPr/>
          <p:nvPr/>
        </p:nvSpPr>
        <p:spPr>
          <a:xfrm>
            <a:off x="805408" y="4115096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rgbClr val="FCDCF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F835F07D-1E6B-49F5-9AA9-409F3F095FCE}"/>
              </a:ext>
            </a:extLst>
          </p:cNvPr>
          <p:cNvGrpSpPr/>
          <p:nvPr/>
        </p:nvGrpSpPr>
        <p:grpSpPr>
          <a:xfrm>
            <a:off x="805408" y="4115096"/>
            <a:ext cx="3094124" cy="396095"/>
            <a:chOff x="2438787" y="2279645"/>
            <a:chExt cx="4584472" cy="536896"/>
          </a:xfrm>
          <a:solidFill>
            <a:schemeClr val="accent2"/>
          </a:solidFill>
        </p:grpSpPr>
        <p:sp>
          <p:nvSpPr>
            <p:cNvPr id="65" name="모서리가 둥근 직사각형 56">
              <a:extLst>
                <a:ext uri="{FF2B5EF4-FFF2-40B4-BE49-F238E27FC236}">
                  <a16:creationId xmlns:a16="http://schemas.microsoft.com/office/drawing/2014/main" id="{D118F800-811D-46ED-AEF8-09EEC3FD5C1C}"/>
                </a:ext>
              </a:extLst>
            </p:cNvPr>
            <p:cNvSpPr/>
            <p:nvPr/>
          </p:nvSpPr>
          <p:spPr>
            <a:xfrm>
              <a:off x="2438787" y="2279645"/>
              <a:ext cx="4455587" cy="53689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693C1202-0C8F-489C-BD85-BE8109B418C3}"/>
                </a:ext>
              </a:extLst>
            </p:cNvPr>
            <p:cNvSpPr/>
            <p:nvPr/>
          </p:nvSpPr>
          <p:spPr>
            <a:xfrm>
              <a:off x="2855961" y="2279645"/>
              <a:ext cx="4167298" cy="5368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34E0A654-F275-464E-8600-FA57C55BA825}"/>
              </a:ext>
            </a:extLst>
          </p:cNvPr>
          <p:cNvSpPr txBox="1"/>
          <p:nvPr/>
        </p:nvSpPr>
        <p:spPr>
          <a:xfrm>
            <a:off x="3641456" y="3547282"/>
            <a:ext cx="5032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62.9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이등변 삼각형 67">
            <a:extLst>
              <a:ext uri="{FF2B5EF4-FFF2-40B4-BE49-F238E27FC236}">
                <a16:creationId xmlns:a16="http://schemas.microsoft.com/office/drawing/2014/main" id="{9ECC37F8-61AD-4B21-917D-2F912746651E}"/>
              </a:ext>
            </a:extLst>
          </p:cNvPr>
          <p:cNvSpPr/>
          <p:nvPr/>
        </p:nvSpPr>
        <p:spPr>
          <a:xfrm flipV="1">
            <a:off x="3838661" y="3906464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8BF41C0-03B4-482D-B360-3485097D1998}"/>
              </a:ext>
            </a:extLst>
          </p:cNvPr>
          <p:cNvSpPr txBox="1"/>
          <p:nvPr/>
        </p:nvSpPr>
        <p:spPr>
          <a:xfrm>
            <a:off x="4261481" y="1845128"/>
            <a:ext cx="493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75.2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이등변 삼각형 69">
            <a:extLst>
              <a:ext uri="{FF2B5EF4-FFF2-40B4-BE49-F238E27FC236}">
                <a16:creationId xmlns:a16="http://schemas.microsoft.com/office/drawing/2014/main" id="{23BA04BE-5ED4-45C3-A3BE-B48E28D9B167}"/>
              </a:ext>
            </a:extLst>
          </p:cNvPr>
          <p:cNvSpPr/>
          <p:nvPr/>
        </p:nvSpPr>
        <p:spPr>
          <a:xfrm flipV="1">
            <a:off x="4453552" y="2159577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661E21F-1767-475E-8B4A-828FF59CB611}"/>
              </a:ext>
            </a:extLst>
          </p:cNvPr>
          <p:cNvSpPr txBox="1"/>
          <p:nvPr/>
        </p:nvSpPr>
        <p:spPr>
          <a:xfrm>
            <a:off x="2627887" y="5146609"/>
            <a:ext cx="4548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41.7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2" name="이등변 삼각형 71">
            <a:extLst>
              <a:ext uri="{FF2B5EF4-FFF2-40B4-BE49-F238E27FC236}">
                <a16:creationId xmlns:a16="http://schemas.microsoft.com/office/drawing/2014/main" id="{F6987E0B-A4CF-4058-A25D-3807113B0060}"/>
              </a:ext>
            </a:extLst>
          </p:cNvPr>
          <p:cNvSpPr/>
          <p:nvPr/>
        </p:nvSpPr>
        <p:spPr>
          <a:xfrm flipV="1">
            <a:off x="2800894" y="5442008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072378E6-3931-42A5-88F9-4885571257EF}"/>
              </a:ext>
            </a:extLst>
          </p:cNvPr>
          <p:cNvSpPr/>
          <p:nvPr/>
        </p:nvSpPr>
        <p:spPr>
          <a:xfrm>
            <a:off x="6348494" y="1562954"/>
            <a:ext cx="5275005" cy="1417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78B70178-122E-4C45-8A9E-8EBDBB340BAA}"/>
              </a:ext>
            </a:extLst>
          </p:cNvPr>
          <p:cNvSpPr/>
          <p:nvPr/>
        </p:nvSpPr>
        <p:spPr>
          <a:xfrm>
            <a:off x="6356402" y="3256904"/>
            <a:ext cx="5275005" cy="1417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11268822-A6E5-42D5-8B72-038C618BC19F}"/>
              </a:ext>
            </a:extLst>
          </p:cNvPr>
          <p:cNvSpPr/>
          <p:nvPr/>
        </p:nvSpPr>
        <p:spPr>
          <a:xfrm>
            <a:off x="6364309" y="4950854"/>
            <a:ext cx="5275005" cy="1417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A86E9644-5A46-4345-8089-8412F8B23E59}"/>
              </a:ext>
            </a:extLst>
          </p:cNvPr>
          <p:cNvSpPr/>
          <p:nvPr/>
        </p:nvSpPr>
        <p:spPr>
          <a:xfrm>
            <a:off x="6348493" y="1562954"/>
            <a:ext cx="956547" cy="14172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C040D353-5899-46EA-A77E-7B68151B67C2}"/>
              </a:ext>
            </a:extLst>
          </p:cNvPr>
          <p:cNvSpPr/>
          <p:nvPr/>
        </p:nvSpPr>
        <p:spPr>
          <a:xfrm>
            <a:off x="6348493" y="3256904"/>
            <a:ext cx="956547" cy="14172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30B1BCAB-10E7-42ED-AF6F-ADAED6BAF701}"/>
              </a:ext>
            </a:extLst>
          </p:cNvPr>
          <p:cNvSpPr/>
          <p:nvPr/>
        </p:nvSpPr>
        <p:spPr>
          <a:xfrm>
            <a:off x="6348493" y="4950854"/>
            <a:ext cx="956547" cy="14172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CA9517-95BC-42F2-805F-C01A849D78C3}"/>
              </a:ext>
            </a:extLst>
          </p:cNvPr>
          <p:cNvSpPr txBox="1"/>
          <p:nvPr/>
        </p:nvSpPr>
        <p:spPr>
          <a:xfrm>
            <a:off x="6572414" y="1898437"/>
            <a:ext cx="526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A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D3C0AED-1034-494E-B318-2E6E9885C07F}"/>
              </a:ext>
            </a:extLst>
          </p:cNvPr>
          <p:cNvSpPr txBox="1"/>
          <p:nvPr/>
        </p:nvSpPr>
        <p:spPr>
          <a:xfrm>
            <a:off x="6572414" y="3601422"/>
            <a:ext cx="526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B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5C09241-EE3D-4D46-841E-86AF6FA843CC}"/>
              </a:ext>
            </a:extLst>
          </p:cNvPr>
          <p:cNvSpPr txBox="1"/>
          <p:nvPr/>
        </p:nvSpPr>
        <p:spPr>
          <a:xfrm>
            <a:off x="6559590" y="5294247"/>
            <a:ext cx="551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C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6E5799-B830-45E2-8D81-89949D055F71}"/>
              </a:ext>
            </a:extLst>
          </p:cNvPr>
          <p:cNvSpPr txBox="1"/>
          <p:nvPr/>
        </p:nvSpPr>
        <p:spPr>
          <a:xfrm>
            <a:off x="7430723" y="1872055"/>
            <a:ext cx="4018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F071A98-7081-470D-9F5C-F29A000D68C1}"/>
              </a:ext>
            </a:extLst>
          </p:cNvPr>
          <p:cNvSpPr txBox="1"/>
          <p:nvPr/>
        </p:nvSpPr>
        <p:spPr>
          <a:xfrm>
            <a:off x="7430723" y="3561480"/>
            <a:ext cx="4018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98CE22C-95C8-4DA1-BF3F-393261B150F1}"/>
              </a:ext>
            </a:extLst>
          </p:cNvPr>
          <p:cNvSpPr txBox="1"/>
          <p:nvPr/>
        </p:nvSpPr>
        <p:spPr>
          <a:xfrm>
            <a:off x="7430723" y="5250905"/>
            <a:ext cx="4018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AE3CC62-7F39-4144-9679-0F3FB0513D7B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766F8573-204D-4442-A242-0B0BB83C8BBC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B8A27331-55BC-4E2A-957D-B4637B54C2F9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8D8DBDDA-BE15-4484-B4CE-BFA2E0A356A2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77FF3ADB-2DD6-41E1-8BFC-B315A175B4C4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BC916BA2-235B-4897-9192-03A4E24AE866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368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04A42E-7B28-4BED-BC9C-800737ACB3E8}"/>
              </a:ext>
            </a:extLst>
          </p:cNvPr>
          <p:cNvGrpSpPr/>
          <p:nvPr/>
        </p:nvGrpSpPr>
        <p:grpSpPr>
          <a:xfrm>
            <a:off x="617487" y="1686276"/>
            <a:ext cx="5926572" cy="5920922"/>
            <a:chOff x="617487" y="1851659"/>
            <a:chExt cx="5926572" cy="5920922"/>
          </a:xfrm>
        </p:grpSpPr>
        <p:sp>
          <p:nvSpPr>
            <p:cNvPr id="17" name="다이아몬드 16">
              <a:extLst>
                <a:ext uri="{FF2B5EF4-FFF2-40B4-BE49-F238E27FC236}">
                  <a16:creationId xmlns:a16="http://schemas.microsoft.com/office/drawing/2014/main" id="{770AD077-44C3-49CF-8EE7-AF697E1D4EA0}"/>
                </a:ext>
              </a:extLst>
            </p:cNvPr>
            <p:cNvSpPr/>
            <p:nvPr/>
          </p:nvSpPr>
          <p:spPr>
            <a:xfrm>
              <a:off x="2181853" y="1851659"/>
              <a:ext cx="2808000" cy="2808000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>
              <a:extLst>
                <a:ext uri="{FF2B5EF4-FFF2-40B4-BE49-F238E27FC236}">
                  <a16:creationId xmlns:a16="http://schemas.microsoft.com/office/drawing/2014/main" id="{A3AF02A0-3D71-4032-9B42-08BBC4C4E140}"/>
                </a:ext>
              </a:extLst>
            </p:cNvPr>
            <p:cNvSpPr/>
            <p:nvPr/>
          </p:nvSpPr>
          <p:spPr>
            <a:xfrm>
              <a:off x="617487" y="3403040"/>
              <a:ext cx="2808000" cy="2808000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다이아몬드 22">
              <a:extLst>
                <a:ext uri="{FF2B5EF4-FFF2-40B4-BE49-F238E27FC236}">
                  <a16:creationId xmlns:a16="http://schemas.microsoft.com/office/drawing/2014/main" id="{98CA3B0E-BBDD-42F5-9D58-1909EC732827}"/>
                </a:ext>
              </a:extLst>
            </p:cNvPr>
            <p:cNvSpPr/>
            <p:nvPr/>
          </p:nvSpPr>
          <p:spPr>
            <a:xfrm>
              <a:off x="3736059" y="3423360"/>
              <a:ext cx="2808000" cy="2808000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다이아몬드 23">
              <a:extLst>
                <a:ext uri="{FF2B5EF4-FFF2-40B4-BE49-F238E27FC236}">
                  <a16:creationId xmlns:a16="http://schemas.microsoft.com/office/drawing/2014/main" id="{425FE421-CDC9-4BF7-9F8F-2A14C12FA4EE}"/>
                </a:ext>
              </a:extLst>
            </p:cNvPr>
            <p:cNvSpPr/>
            <p:nvPr/>
          </p:nvSpPr>
          <p:spPr>
            <a:xfrm>
              <a:off x="2171819" y="4964581"/>
              <a:ext cx="2808000" cy="2808000"/>
            </a:xfrm>
            <a:prstGeom prst="diamond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6293DC8-211A-4D46-8359-CA4A186B85E6}"/>
              </a:ext>
            </a:extLst>
          </p:cNvPr>
          <p:cNvSpPr txBox="1"/>
          <p:nvPr/>
        </p:nvSpPr>
        <p:spPr>
          <a:xfrm>
            <a:off x="2660344" y="2828666"/>
            <a:ext cx="1830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핵심요소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E97C5BB-F496-4B7D-AA93-8B3FA1C9C4B4}"/>
              </a:ext>
            </a:extLst>
          </p:cNvPr>
          <p:cNvSpPr txBox="1"/>
          <p:nvPr/>
        </p:nvSpPr>
        <p:spPr>
          <a:xfrm>
            <a:off x="1086539" y="4400367"/>
            <a:ext cx="1830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핵심요소 </a:t>
            </a:r>
            <a:r>
              <a:rPr lang="en-US" altLang="ko-KR" sz="2800" dirty="0">
                <a:solidFill>
                  <a:schemeClr val="bg1"/>
                </a:solidFill>
              </a:rPr>
              <a:t>B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0128AE-CD9F-43D6-939B-75BC179EEFE0}"/>
              </a:ext>
            </a:extLst>
          </p:cNvPr>
          <p:cNvSpPr txBox="1"/>
          <p:nvPr/>
        </p:nvSpPr>
        <p:spPr>
          <a:xfrm>
            <a:off x="4256233" y="4400367"/>
            <a:ext cx="1848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핵심요소 </a:t>
            </a:r>
            <a:r>
              <a:rPr lang="en-US" altLang="ko-KR" sz="2800" dirty="0">
                <a:solidFill>
                  <a:schemeClr val="bg1"/>
                </a:solidFill>
              </a:rPr>
              <a:t>C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7C7AEF-F91B-4D74-BCD6-DCDBFB018C78}"/>
              </a:ext>
            </a:extLst>
          </p:cNvPr>
          <p:cNvSpPr txBox="1"/>
          <p:nvPr/>
        </p:nvSpPr>
        <p:spPr>
          <a:xfrm>
            <a:off x="2654733" y="6031437"/>
            <a:ext cx="18421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핵심요소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FFC081-A667-46D2-BB0B-178AD5A1F33E}"/>
              </a:ext>
            </a:extLst>
          </p:cNvPr>
          <p:cNvSpPr/>
          <p:nvPr/>
        </p:nvSpPr>
        <p:spPr>
          <a:xfrm>
            <a:off x="6990080" y="1730880"/>
            <a:ext cx="4500880" cy="2669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50D00C0-41B0-4FA4-9100-A9273A2DD30D}"/>
              </a:ext>
            </a:extLst>
          </p:cNvPr>
          <p:cNvSpPr/>
          <p:nvPr/>
        </p:nvSpPr>
        <p:spPr>
          <a:xfrm>
            <a:off x="6990080" y="4859855"/>
            <a:ext cx="4500880" cy="13706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이등변 삼각형 30">
            <a:extLst>
              <a:ext uri="{FF2B5EF4-FFF2-40B4-BE49-F238E27FC236}">
                <a16:creationId xmlns:a16="http://schemas.microsoft.com/office/drawing/2014/main" id="{6F02AFE9-203C-4249-A345-A7C650842DB9}"/>
              </a:ext>
            </a:extLst>
          </p:cNvPr>
          <p:cNvSpPr/>
          <p:nvPr/>
        </p:nvSpPr>
        <p:spPr>
          <a:xfrm rot="10800000">
            <a:off x="8707120" y="4181829"/>
            <a:ext cx="1066800" cy="91965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1BBB246-9193-4C72-84C4-3ED8A66057D4}"/>
              </a:ext>
            </a:extLst>
          </p:cNvPr>
          <p:cNvSpPr txBox="1"/>
          <p:nvPr/>
        </p:nvSpPr>
        <p:spPr>
          <a:xfrm>
            <a:off x="7795252" y="5299364"/>
            <a:ext cx="28905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결론을 입력하세요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49B816-44F3-4FBA-A460-64F6985D6428}"/>
              </a:ext>
            </a:extLst>
          </p:cNvPr>
          <p:cNvSpPr txBox="1"/>
          <p:nvPr/>
        </p:nvSpPr>
        <p:spPr>
          <a:xfrm>
            <a:off x="7191374" y="1994708"/>
            <a:ext cx="4098290" cy="2013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500" spc="-150" dirty="0"/>
              <a:t>그리워 멀리 하나에 이름과</a:t>
            </a:r>
            <a:r>
              <a:rPr lang="en-US" altLang="ko-KR" sz="1500" spc="-150" dirty="0"/>
              <a:t>, </a:t>
            </a:r>
            <a:r>
              <a:rPr lang="ko-KR" altLang="en-US" sz="1500" spc="-150" dirty="0"/>
              <a:t>무엇인지 별에도 어머니 이름자 </a:t>
            </a:r>
            <a:r>
              <a:rPr lang="ko-KR" altLang="en-US" sz="1500" spc="-150" dirty="0" err="1"/>
              <a:t>거외다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하나에 슬퍼하는 너무나 위에 된 봅니다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없이 별에도 이름을 나는 풀이 </a:t>
            </a:r>
            <a:r>
              <a:rPr lang="ko-KR" altLang="en-US" sz="1500" spc="-150" dirty="0" err="1"/>
              <a:t>거외다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부끄러운 시와 계절이 봅니다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나의 묻힌 속의 이웃 하나의 사랑과 </a:t>
            </a:r>
            <a:r>
              <a:rPr lang="ko-KR" altLang="en-US" sz="1500" spc="-150" dirty="0" err="1"/>
              <a:t>거외다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하나에 위에 강아지</a:t>
            </a:r>
            <a:r>
              <a:rPr lang="en-US" altLang="ko-KR" sz="1500" spc="-150" dirty="0"/>
              <a:t>, </a:t>
            </a:r>
            <a:r>
              <a:rPr lang="ko-KR" altLang="en-US" sz="1500" spc="-150" dirty="0"/>
              <a:t>봅니다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새겨지는 별 불러 어머니</a:t>
            </a:r>
            <a:r>
              <a:rPr lang="en-US" altLang="ko-KR" sz="1500" spc="-150" dirty="0"/>
              <a:t>, </a:t>
            </a:r>
            <a:r>
              <a:rPr lang="ko-KR" altLang="en-US" sz="1500" spc="-150" dirty="0"/>
              <a:t>이제 것은 별들을 </a:t>
            </a:r>
            <a:r>
              <a:rPr lang="ko-KR" altLang="en-US" sz="1500" spc="-150" dirty="0" err="1"/>
              <a:t>거외다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된 슬퍼하는 못 별 시인의 사랑과 있습니다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멀리 그러나 이런 겨울이 봅니다</a:t>
            </a:r>
            <a:r>
              <a:rPr lang="en-US" altLang="ko-KR" sz="1500" spc="-150" dirty="0"/>
              <a:t>. </a:t>
            </a:r>
            <a:endParaRPr lang="ko-KR" altLang="en-US" sz="1500" spc="-15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3C6EE9F-551C-4482-A7D9-4168BE4FE6A3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211689EA-298A-476A-9B0B-8324930B161B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00E4AF03-6109-4C9D-9C4E-F7B5B8E49A3F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7B1E87F-BCF3-416E-93E4-60192E5F571C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B3CBADDB-8CC0-4DF6-9066-7144D056D4E4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54A1196E-6D17-4924-A9F6-25BC4F30ECCF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76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shade val="30000"/>
                <a:satMod val="115000"/>
              </a:schemeClr>
            </a:gs>
            <a:gs pos="50000">
              <a:schemeClr val="accent1">
                <a:shade val="67500"/>
                <a:satMod val="115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C7578E04-1895-4194-BAD1-48EB8276BCA1}"/>
              </a:ext>
            </a:extLst>
          </p:cNvPr>
          <p:cNvSpPr/>
          <p:nvPr/>
        </p:nvSpPr>
        <p:spPr>
          <a:xfrm>
            <a:off x="1540042" y="2145631"/>
            <a:ext cx="9079832" cy="2566737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9702A5-14D6-4597-888A-B37E950CA6CE}"/>
              </a:ext>
            </a:extLst>
          </p:cNvPr>
          <p:cNvSpPr txBox="1"/>
          <p:nvPr/>
        </p:nvSpPr>
        <p:spPr>
          <a:xfrm>
            <a:off x="3385149" y="3013501"/>
            <a:ext cx="53896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</a:rPr>
              <a:t>키워드를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738446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1024703-22DE-4BEA-AF51-434ECB43BFEE}"/>
              </a:ext>
            </a:extLst>
          </p:cNvPr>
          <p:cNvSpPr/>
          <p:nvPr/>
        </p:nvSpPr>
        <p:spPr>
          <a:xfrm>
            <a:off x="904240" y="2190974"/>
            <a:ext cx="2041451" cy="35087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B5D9214-6B59-4B95-A44E-FB5EAC77A18C}"/>
              </a:ext>
            </a:extLst>
          </p:cNvPr>
          <p:cNvSpPr/>
          <p:nvPr/>
        </p:nvSpPr>
        <p:spPr>
          <a:xfrm>
            <a:off x="904240" y="2190972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9EDC8B0-283D-4964-8417-325F5E07979F}"/>
              </a:ext>
            </a:extLst>
          </p:cNvPr>
          <p:cNvSpPr/>
          <p:nvPr/>
        </p:nvSpPr>
        <p:spPr>
          <a:xfrm>
            <a:off x="9179915" y="2190974"/>
            <a:ext cx="2041451" cy="35087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43D8063-91A3-4B74-801E-ED570955F02E}"/>
              </a:ext>
            </a:extLst>
          </p:cNvPr>
          <p:cNvSpPr/>
          <p:nvPr/>
        </p:nvSpPr>
        <p:spPr>
          <a:xfrm>
            <a:off x="3662798" y="2190974"/>
            <a:ext cx="2041451" cy="35087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3405726-229C-417E-9F8C-99C16ECB731D}"/>
              </a:ext>
            </a:extLst>
          </p:cNvPr>
          <p:cNvSpPr/>
          <p:nvPr/>
        </p:nvSpPr>
        <p:spPr>
          <a:xfrm>
            <a:off x="6421356" y="2190974"/>
            <a:ext cx="2041451" cy="35087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7ACB5C-4665-4634-81C4-486BC2CB213C}"/>
              </a:ext>
            </a:extLst>
          </p:cNvPr>
          <p:cNvSpPr txBox="1"/>
          <p:nvPr/>
        </p:nvSpPr>
        <p:spPr>
          <a:xfrm>
            <a:off x="3109318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63D50B-1876-465A-B2DF-A67F70D4F1B8}"/>
              </a:ext>
            </a:extLst>
          </p:cNvPr>
          <p:cNvSpPr txBox="1"/>
          <p:nvPr/>
        </p:nvSpPr>
        <p:spPr>
          <a:xfrm>
            <a:off x="588352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CC16928-1FF8-4342-A4E5-CEF786949725}"/>
              </a:ext>
            </a:extLst>
          </p:cNvPr>
          <p:cNvSpPr txBox="1"/>
          <p:nvPr/>
        </p:nvSpPr>
        <p:spPr>
          <a:xfrm>
            <a:off x="861078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E1E9BAB-A936-43E8-84C1-CCD92A7621C3}"/>
              </a:ext>
            </a:extLst>
          </p:cNvPr>
          <p:cNvSpPr txBox="1"/>
          <p:nvPr/>
        </p:nvSpPr>
        <p:spPr>
          <a:xfrm>
            <a:off x="1439991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F6C1C1B-35B5-4B87-8C8C-2C64D6711C0B}"/>
              </a:ext>
            </a:extLst>
          </p:cNvPr>
          <p:cNvSpPr/>
          <p:nvPr/>
        </p:nvSpPr>
        <p:spPr>
          <a:xfrm>
            <a:off x="3662797" y="2190972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84BF8E6-4915-43C9-B93A-40954CBF3288}"/>
              </a:ext>
            </a:extLst>
          </p:cNvPr>
          <p:cNvSpPr txBox="1"/>
          <p:nvPr/>
        </p:nvSpPr>
        <p:spPr>
          <a:xfrm>
            <a:off x="4221792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62294FF-9E3C-4154-ACF7-3746076ADE00}"/>
              </a:ext>
            </a:extLst>
          </p:cNvPr>
          <p:cNvSpPr/>
          <p:nvPr/>
        </p:nvSpPr>
        <p:spPr>
          <a:xfrm>
            <a:off x="6421354" y="2190972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4A93EC-52BD-4454-A59E-D4280D9BDADA}"/>
              </a:ext>
            </a:extLst>
          </p:cNvPr>
          <p:cNvSpPr txBox="1"/>
          <p:nvPr/>
        </p:nvSpPr>
        <p:spPr>
          <a:xfrm>
            <a:off x="6981150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2BF7A7F-339F-4805-9EFF-188C00996B3C}"/>
              </a:ext>
            </a:extLst>
          </p:cNvPr>
          <p:cNvSpPr/>
          <p:nvPr/>
        </p:nvSpPr>
        <p:spPr>
          <a:xfrm>
            <a:off x="9179911" y="2190972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D2DE7F-2C67-4B6F-AE3D-297957F83807}"/>
              </a:ext>
            </a:extLst>
          </p:cNvPr>
          <p:cNvSpPr txBox="1"/>
          <p:nvPr/>
        </p:nvSpPr>
        <p:spPr>
          <a:xfrm>
            <a:off x="9731479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2BA072C-3D63-4431-96A3-DC8CB3757E6A}"/>
              </a:ext>
            </a:extLst>
          </p:cNvPr>
          <p:cNvSpPr txBox="1"/>
          <p:nvPr/>
        </p:nvSpPr>
        <p:spPr>
          <a:xfrm>
            <a:off x="1073965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CFB22C0-4E2B-40FB-88CC-A549D0633FD1}"/>
              </a:ext>
            </a:extLst>
          </p:cNvPr>
          <p:cNvSpPr txBox="1"/>
          <p:nvPr/>
        </p:nvSpPr>
        <p:spPr>
          <a:xfrm>
            <a:off x="3832523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5FE833-F171-40BB-8826-C8B274A389F4}"/>
              </a:ext>
            </a:extLst>
          </p:cNvPr>
          <p:cNvSpPr txBox="1"/>
          <p:nvPr/>
        </p:nvSpPr>
        <p:spPr>
          <a:xfrm>
            <a:off x="6591082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4732C5C-C7C8-49F8-96C2-945F7E93D8FF}"/>
              </a:ext>
            </a:extLst>
          </p:cNvPr>
          <p:cNvSpPr txBox="1"/>
          <p:nvPr/>
        </p:nvSpPr>
        <p:spPr>
          <a:xfrm>
            <a:off x="9359188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0319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7E3CAC0-95CD-4196-B93C-24C091AF0A7B}"/>
              </a:ext>
            </a:extLst>
          </p:cNvPr>
          <p:cNvSpPr/>
          <p:nvPr/>
        </p:nvSpPr>
        <p:spPr>
          <a:xfrm>
            <a:off x="5728680" y="3504567"/>
            <a:ext cx="2738208" cy="2738208"/>
          </a:xfrm>
          <a:prstGeom prst="ellipse">
            <a:avLst/>
          </a:prstGeom>
          <a:solidFill>
            <a:schemeClr val="accent2">
              <a:lumMod val="9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F89224DF-0D93-466F-8466-6C7780E0311C}"/>
              </a:ext>
            </a:extLst>
          </p:cNvPr>
          <p:cNvSpPr/>
          <p:nvPr/>
        </p:nvSpPr>
        <p:spPr>
          <a:xfrm>
            <a:off x="3647238" y="3504567"/>
            <a:ext cx="2738208" cy="2738208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BC663F7-38F4-4E44-82DF-D3548A72EBD4}"/>
              </a:ext>
            </a:extLst>
          </p:cNvPr>
          <p:cNvSpPr/>
          <p:nvPr/>
        </p:nvSpPr>
        <p:spPr>
          <a:xfrm>
            <a:off x="4723323" y="1654959"/>
            <a:ext cx="2738208" cy="2738208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200468-62FA-4D43-A9A0-B7DAA3DA69F6}"/>
              </a:ext>
            </a:extLst>
          </p:cNvPr>
          <p:cNvSpPr txBox="1"/>
          <p:nvPr/>
        </p:nvSpPr>
        <p:spPr>
          <a:xfrm>
            <a:off x="4079557" y="4826593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A56384C-8D3B-44EA-BD6B-1E6C21D82493}"/>
              </a:ext>
            </a:extLst>
          </p:cNvPr>
          <p:cNvSpPr txBox="1"/>
          <p:nvPr/>
        </p:nvSpPr>
        <p:spPr>
          <a:xfrm>
            <a:off x="6806067" y="4826593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0744A15-6626-4F9F-8B35-9F5D09B131F7}"/>
              </a:ext>
            </a:extLst>
          </p:cNvPr>
          <p:cNvSpPr txBox="1"/>
          <p:nvPr/>
        </p:nvSpPr>
        <p:spPr>
          <a:xfrm>
            <a:off x="5448661" y="2824008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E05E632-97DC-419F-A085-9601C4158770}"/>
              </a:ext>
            </a:extLst>
          </p:cNvPr>
          <p:cNvSpPr txBox="1"/>
          <p:nvPr/>
        </p:nvSpPr>
        <p:spPr>
          <a:xfrm>
            <a:off x="1237355" y="4579841"/>
            <a:ext cx="23004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역사를 곧 바이며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풀이 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발휘하기 가슴에 커다란 청춘에서만 그들의 이것이다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눈에 희망의 사랑의 가장 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더운지라 가슴에 황금시대다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F1CEFA-02E2-4D9B-8181-416B2E248D03}"/>
              </a:ext>
            </a:extLst>
          </p:cNvPr>
          <p:cNvSpPr txBox="1"/>
          <p:nvPr/>
        </p:nvSpPr>
        <p:spPr>
          <a:xfrm>
            <a:off x="8557290" y="4564983"/>
            <a:ext cx="23004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역사를 곧 바이며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풀이 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발휘하기 가슴에 커다란 청춘에서만 그들의 이것이다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눈에 희망의 사랑의 가장 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더운지라 가슴에 황금시대다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8467CE-EFBD-4932-A96D-FE538597B0A9}"/>
              </a:ext>
            </a:extLst>
          </p:cNvPr>
          <p:cNvSpPr txBox="1"/>
          <p:nvPr/>
        </p:nvSpPr>
        <p:spPr>
          <a:xfrm>
            <a:off x="7636063" y="2071681"/>
            <a:ext cx="23004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역사를 곧 바이며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풀이 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발휘하기 가슴에 커다란 청춘에서만 그들의 이것이다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눈에 희망의 사랑의 가장 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더운지라 가슴에 황금시대다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825A70-0A26-4B48-87DC-366754A4920C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AB837CBC-3BC5-448A-AAD3-11EA8699EFA3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AE06CCA5-6E16-4285-A079-339BB0B48C67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E337E811-0410-4FD5-95BA-BC0EEA42AECA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8F2CFB7E-11FF-41E4-99A5-5E0F9FBFAF33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12BEB154-C171-421C-9F52-7E1AF3A1E5E1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817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EB0C2F4-8C5F-4B9C-B41E-9E507514C9FA}"/>
              </a:ext>
            </a:extLst>
          </p:cNvPr>
          <p:cNvSpPr/>
          <p:nvPr/>
        </p:nvSpPr>
        <p:spPr>
          <a:xfrm>
            <a:off x="1310640" y="1480800"/>
            <a:ext cx="4862623" cy="497951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2" name="차트 31">
            <a:extLst>
              <a:ext uri="{FF2B5EF4-FFF2-40B4-BE49-F238E27FC236}">
                <a16:creationId xmlns:a16="http://schemas.microsoft.com/office/drawing/2014/main" id="{AF271C97-5B1B-4876-B990-8121A580D8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2578397"/>
              </p:ext>
            </p:extLst>
          </p:nvPr>
        </p:nvGraphicFramePr>
        <p:xfrm>
          <a:off x="1458786" y="1682019"/>
          <a:ext cx="4545064" cy="4516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0A1A8B24-0DB7-40A6-AC56-AA92B2F83E5B}"/>
              </a:ext>
            </a:extLst>
          </p:cNvPr>
          <p:cNvSpPr txBox="1"/>
          <p:nvPr/>
        </p:nvSpPr>
        <p:spPr>
          <a:xfrm>
            <a:off x="6539230" y="3662589"/>
            <a:ext cx="5078137" cy="24366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그리워 멀리 하나에 이름과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무엇인지 별에도 어머니 이름자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하나에 슬퍼하는 너무나 위에 된 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없이 별에도 이름을 나는 풀이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부끄러운 시와 계절이 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나의 묻힌 속의 이웃 하나의 사랑과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하나에 위에 강아지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새겨지는 별 불러 어머니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이제 것은 별들을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된 슬퍼하는 못 별 시인의 사랑과 있습니다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멀리 그러나 이런 겨울이 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하나에 풀이 별 </a:t>
            </a:r>
            <a:r>
              <a:rPr lang="ko-KR" altLang="en-US" sz="1600" spc="-150" dirty="0" err="1"/>
              <a:t>라이너</a:t>
            </a:r>
            <a:r>
              <a:rPr lang="ko-KR" altLang="en-US" sz="1600" spc="-150" dirty="0"/>
              <a:t> 쓸쓸함과 버리었습니다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차 나는 청춘이 이네들은 언덕 이런 멀리 하나에 봅니다</a:t>
            </a:r>
            <a:r>
              <a:rPr lang="en-US" altLang="ko-KR" sz="1600" spc="-150" dirty="0"/>
              <a:t>.</a:t>
            </a:r>
            <a:r>
              <a:rPr lang="ko-KR" altLang="en-US" sz="1600" spc="-150" dirty="0"/>
              <a:t> 어머니 한 헤는 내일 계절이 까닭입니다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DFE1E4-2669-4325-B850-42C91A8F131C}"/>
              </a:ext>
            </a:extLst>
          </p:cNvPr>
          <p:cNvSpPr txBox="1"/>
          <p:nvPr/>
        </p:nvSpPr>
        <p:spPr>
          <a:xfrm>
            <a:off x="6504263" y="2705686"/>
            <a:ext cx="3264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7C2A673F-43CC-4B52-B3C0-040EB724F9A5}"/>
              </a:ext>
            </a:extLst>
          </p:cNvPr>
          <p:cNvCxnSpPr/>
          <p:nvPr/>
        </p:nvCxnSpPr>
        <p:spPr>
          <a:xfrm>
            <a:off x="6504263" y="3429000"/>
            <a:ext cx="56877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B6B3D58-8515-4956-8398-BD157358AB03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27F14B1C-BC20-4BAE-B7BD-CDA877CA9E91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3BEF0920-5626-4E77-AEBF-E0E7F861B633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F8AF7095-2981-4181-845E-4C7D96B4D620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EE3D8618-E4D9-44DA-B8ED-E9B12E17A31D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055A9A99-A471-455B-978A-420066FAAF42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297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B90ACB35-7F22-4617-BDDC-056823F311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684879"/>
              </p:ext>
            </p:extLst>
          </p:nvPr>
        </p:nvGraphicFramePr>
        <p:xfrm>
          <a:off x="709177" y="1612375"/>
          <a:ext cx="7193280" cy="4364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D615BBA3-E0BE-41CE-B96B-A16BA1191FA3}"/>
              </a:ext>
            </a:extLst>
          </p:cNvPr>
          <p:cNvSpPr/>
          <p:nvPr/>
        </p:nvSpPr>
        <p:spPr>
          <a:xfrm>
            <a:off x="7183120" y="1612376"/>
            <a:ext cx="4419600" cy="46645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11BA1-0E1F-47EA-921E-8D2E661DE02B}"/>
              </a:ext>
            </a:extLst>
          </p:cNvPr>
          <p:cNvSpPr txBox="1"/>
          <p:nvPr/>
        </p:nvSpPr>
        <p:spPr>
          <a:xfrm>
            <a:off x="7343775" y="3521919"/>
            <a:ext cx="4098290" cy="25671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500" spc="-150" dirty="0"/>
              <a:t>그리워 멀리 하나에 이름과</a:t>
            </a:r>
            <a:r>
              <a:rPr lang="en-US" altLang="ko-KR" sz="1500" spc="-150" dirty="0"/>
              <a:t>, </a:t>
            </a:r>
            <a:r>
              <a:rPr lang="ko-KR" altLang="en-US" sz="1500" spc="-150" dirty="0"/>
              <a:t>무엇인지 별에도 어머니 이름자 </a:t>
            </a:r>
            <a:r>
              <a:rPr lang="ko-KR" altLang="en-US" sz="1500" spc="-150" dirty="0" err="1"/>
              <a:t>거외다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하나에 슬퍼하는 너무나 위에 된 봅니다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없이 별에도 이름을 나는 풀이 </a:t>
            </a:r>
            <a:r>
              <a:rPr lang="ko-KR" altLang="en-US" sz="1500" spc="-150" dirty="0" err="1"/>
              <a:t>거외다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부끄러운 시와 계절이 봅니다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나의 묻힌 속의 이웃 하나의 사랑과 </a:t>
            </a:r>
            <a:r>
              <a:rPr lang="ko-KR" altLang="en-US" sz="1500" spc="-150" dirty="0" err="1"/>
              <a:t>거외다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하나에 위에 강아지</a:t>
            </a:r>
            <a:r>
              <a:rPr lang="en-US" altLang="ko-KR" sz="1500" spc="-150" dirty="0"/>
              <a:t>, </a:t>
            </a:r>
            <a:r>
              <a:rPr lang="ko-KR" altLang="en-US" sz="1500" spc="-150" dirty="0"/>
              <a:t>봅니다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새겨지는 별 불러 어머니</a:t>
            </a:r>
            <a:r>
              <a:rPr lang="en-US" altLang="ko-KR" sz="1500" spc="-150" dirty="0"/>
              <a:t>, </a:t>
            </a:r>
            <a:r>
              <a:rPr lang="ko-KR" altLang="en-US" sz="1500" spc="-150" dirty="0"/>
              <a:t>이제 것은 별들을 </a:t>
            </a:r>
            <a:r>
              <a:rPr lang="ko-KR" altLang="en-US" sz="1500" spc="-150" dirty="0" err="1"/>
              <a:t>거외다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된 슬퍼하는 못 별 시인의 사랑과 있습니다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멀리 그러나 이런 겨울이 봅니다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하나에 풀이 별 </a:t>
            </a:r>
            <a:r>
              <a:rPr lang="ko-KR" altLang="en-US" sz="1500" spc="-150" dirty="0" err="1"/>
              <a:t>라이너</a:t>
            </a:r>
            <a:r>
              <a:rPr lang="ko-KR" altLang="en-US" sz="1500" spc="-150" dirty="0"/>
              <a:t> 쓸쓸함과 버리었습니다</a:t>
            </a:r>
            <a:r>
              <a:rPr lang="en-US" altLang="ko-KR" sz="1500" spc="-150" dirty="0"/>
              <a:t>. </a:t>
            </a:r>
            <a:r>
              <a:rPr lang="ko-KR" altLang="en-US" sz="1500" spc="-150" dirty="0"/>
              <a:t>차 나는 청춘이 이네들은 언덕 이런 멀리 하나에 봅니다</a:t>
            </a:r>
            <a:r>
              <a:rPr lang="en-US" altLang="ko-KR" sz="1500" spc="-150" dirty="0"/>
              <a:t>.</a:t>
            </a:r>
            <a:r>
              <a:rPr lang="ko-KR" altLang="en-US" sz="1500" spc="-150" dirty="0"/>
              <a:t> 어머니 한 헤는 내일 계절이 까닭입니다</a:t>
            </a:r>
            <a:r>
              <a:rPr lang="en-US" altLang="ko-KR" sz="1500" spc="-150" dirty="0"/>
              <a:t>. </a:t>
            </a:r>
            <a:endParaRPr lang="ko-KR" altLang="en-US" sz="1500" spc="-150" dirty="0"/>
          </a:p>
        </p:txBody>
      </p:sp>
      <p:sp>
        <p:nvSpPr>
          <p:cNvPr id="8" name="양쪽 대괄호 7">
            <a:extLst>
              <a:ext uri="{FF2B5EF4-FFF2-40B4-BE49-F238E27FC236}">
                <a16:creationId xmlns:a16="http://schemas.microsoft.com/office/drawing/2014/main" id="{636AC767-7616-452F-A3A1-FFD48FD6EAC9}"/>
              </a:ext>
            </a:extLst>
          </p:cNvPr>
          <p:cNvSpPr/>
          <p:nvPr/>
        </p:nvSpPr>
        <p:spPr>
          <a:xfrm>
            <a:off x="7457440" y="1981201"/>
            <a:ext cx="3840480" cy="95504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66840C-EF1F-45ED-9843-94B1E65BF5B3}"/>
              </a:ext>
            </a:extLst>
          </p:cNvPr>
          <p:cNvSpPr txBox="1"/>
          <p:nvPr/>
        </p:nvSpPr>
        <p:spPr>
          <a:xfrm>
            <a:off x="7947652" y="2197111"/>
            <a:ext cx="28905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02B0DF-8CA9-4BA0-BDE6-C68B93749A54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E71A0D7-0443-41CC-B9B2-351C9AABE517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6BE5F068-2BE3-4791-9AED-8A259FF66291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96A1650C-6956-44F3-8476-C714DE6769BA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4AAEE241-D244-4727-8DBF-3817BAC0903F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0801D272-EDC3-4E89-B28B-DD974FDD1342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53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B5FCCF0-EE52-4844-9570-EDBDB5367A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C9E618DC-DDEE-4CEB-93D2-6BBF4CC9CA2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7FEB97E-3C46-4B86-A014-FD706A28E54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F6ED4D5-4683-46AB-A56D-065660A4FAF6}"/>
                </a:ext>
              </a:extLst>
            </p:cNvPr>
            <p:cNvSpPr txBox="1"/>
            <p:nvPr/>
          </p:nvSpPr>
          <p:spPr>
            <a:xfrm>
              <a:off x="853440" y="3361451"/>
              <a:ext cx="36711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제목을 입력하세요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A0288B1E-A923-49BA-89AB-B20AA9D36A60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C8E136A-5420-419E-955F-6268FF27CEB4}"/>
                </a:ext>
              </a:extLst>
            </p:cNvPr>
            <p:cNvSpPr txBox="1"/>
            <p:nvPr/>
          </p:nvSpPr>
          <p:spPr>
            <a:xfrm>
              <a:off x="853440" y="2865120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2,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8F2135-BD8C-4B63-9E9D-7A5E44CE2B98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601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5172D1-9ECA-4D3B-9BEE-D5F35604A2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9C8CA37-3149-43CA-999D-095880F2792E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gradFill flip="none" rotWithShape="1">
            <a:gsLst>
              <a:gs pos="70000">
                <a:srgbClr val="7B33A3">
                  <a:alpha val="90000"/>
                </a:srgbClr>
              </a:gs>
              <a:gs pos="30000">
                <a:srgbClr val="8F38A4">
                  <a:alpha val="90000"/>
                </a:srgbClr>
              </a:gs>
              <a:gs pos="100000">
                <a:srgbClr val="5429A8">
                  <a:alpha val="90000"/>
                </a:srgbClr>
              </a:gs>
              <a:gs pos="0">
                <a:schemeClr val="accent4">
                  <a:lumMod val="60000"/>
                  <a:lumOff val="40000"/>
                  <a:alpha val="9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24EA87B-C327-4BB1-9676-496BFE224239}"/>
              </a:ext>
            </a:extLst>
          </p:cNvPr>
          <p:cNvCxnSpPr>
            <a:cxnSpLocks/>
          </p:cNvCxnSpPr>
          <p:nvPr/>
        </p:nvCxnSpPr>
        <p:spPr>
          <a:xfrm>
            <a:off x="1265832" y="169672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D1CCC35-2A31-4C29-84D8-A277C0437436}"/>
              </a:ext>
            </a:extLst>
          </p:cNvPr>
          <p:cNvSpPr txBox="1"/>
          <p:nvPr/>
        </p:nvSpPr>
        <p:spPr>
          <a:xfrm>
            <a:off x="1483360" y="944880"/>
            <a:ext cx="1024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</a:rPr>
              <a:t>목차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0C67960-74AC-45FE-89F0-86A2B85A12D8}"/>
              </a:ext>
            </a:extLst>
          </p:cNvPr>
          <p:cNvGrpSpPr/>
          <p:nvPr/>
        </p:nvGrpSpPr>
        <p:grpSpPr>
          <a:xfrm>
            <a:off x="1483360" y="2397760"/>
            <a:ext cx="1494318" cy="523220"/>
            <a:chOff x="1483360" y="2153920"/>
            <a:chExt cx="1494318" cy="5232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155873-962F-4EBE-B033-FBA02C53F0C1}"/>
                </a:ext>
              </a:extLst>
            </p:cNvPr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1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E8F7BA2-8A59-435A-A480-1F114F4F1B22}"/>
                </a:ext>
              </a:extLst>
            </p:cNvPr>
            <p:cNvSpPr txBox="1"/>
            <p:nvPr/>
          </p:nvSpPr>
          <p:spPr>
            <a:xfrm>
              <a:off x="2081279" y="2153920"/>
              <a:ext cx="8963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TDD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D24771C-7D03-4537-9658-A4D2346000BC}"/>
              </a:ext>
            </a:extLst>
          </p:cNvPr>
          <p:cNvGrpSpPr/>
          <p:nvPr/>
        </p:nvGrpSpPr>
        <p:grpSpPr>
          <a:xfrm>
            <a:off x="1483360" y="3614450"/>
            <a:ext cx="2844047" cy="523220"/>
            <a:chOff x="1483360" y="2153920"/>
            <a:chExt cx="2844047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0FEF06-AD27-4D4D-B64F-A19A8C7FEEF6}"/>
                </a:ext>
              </a:extLst>
            </p:cNvPr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2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3F47C62-60B4-4A66-9A04-20B28089E49F}"/>
                </a:ext>
              </a:extLst>
            </p:cNvPr>
            <p:cNvSpPr txBox="1"/>
            <p:nvPr/>
          </p:nvSpPr>
          <p:spPr>
            <a:xfrm>
              <a:off x="2081279" y="2153920"/>
              <a:ext cx="22461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</a:rPr>
                <a:t>스프링 테스트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2815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5DC48D0-A5E4-4507-A834-EB3D4791FBB9}"/>
              </a:ext>
            </a:extLst>
          </p:cNvPr>
          <p:cNvGrpSpPr/>
          <p:nvPr/>
        </p:nvGrpSpPr>
        <p:grpSpPr>
          <a:xfrm>
            <a:off x="1318501" y="1540581"/>
            <a:ext cx="4798521" cy="4812572"/>
            <a:chOff x="538339" y="1491097"/>
            <a:chExt cx="4798521" cy="4812572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CB242529-BAE4-40C0-A4E8-F7ECB7CBD3FA}"/>
                </a:ext>
              </a:extLst>
            </p:cNvPr>
            <p:cNvSpPr/>
            <p:nvPr/>
          </p:nvSpPr>
          <p:spPr>
            <a:xfrm>
              <a:off x="540626" y="1502352"/>
              <a:ext cx="4796234" cy="48013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F9D0679E-3B64-4721-A46B-8FC56A311EB5}"/>
                </a:ext>
              </a:extLst>
            </p:cNvPr>
            <p:cNvSpPr/>
            <p:nvPr/>
          </p:nvSpPr>
          <p:spPr>
            <a:xfrm>
              <a:off x="538339" y="1491097"/>
              <a:ext cx="668244" cy="6682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A7722DE-BE1C-414D-B024-DC5EB7F97EED}"/>
                </a:ext>
              </a:extLst>
            </p:cNvPr>
            <p:cNvSpPr txBox="1"/>
            <p:nvPr/>
          </p:nvSpPr>
          <p:spPr>
            <a:xfrm>
              <a:off x="646309" y="1532832"/>
              <a:ext cx="4780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</a:rPr>
                <a:t>A</a:t>
              </a:r>
              <a:endParaRPr lang="ko-KR" alt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2371BAB-FE9A-45B7-9CC5-4DFBB56A9810}"/>
                </a:ext>
              </a:extLst>
            </p:cNvPr>
            <p:cNvSpPr/>
            <p:nvPr/>
          </p:nvSpPr>
          <p:spPr>
            <a:xfrm>
              <a:off x="1626521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4E5B577-FD9F-4D48-B1B3-38519BBE2714}"/>
                </a:ext>
              </a:extLst>
            </p:cNvPr>
            <p:cNvSpPr/>
            <p:nvPr/>
          </p:nvSpPr>
          <p:spPr>
            <a:xfrm>
              <a:off x="1895785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65F8C71-6BB1-484B-B03F-394AEDB37AA4}"/>
                </a:ext>
              </a:extLst>
            </p:cNvPr>
            <p:cNvSpPr/>
            <p:nvPr/>
          </p:nvSpPr>
          <p:spPr>
            <a:xfrm>
              <a:off x="2165050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06301FD-85D5-4FCF-AA30-F83A9C31CB46}"/>
                </a:ext>
              </a:extLst>
            </p:cNvPr>
            <p:cNvSpPr/>
            <p:nvPr/>
          </p:nvSpPr>
          <p:spPr>
            <a:xfrm>
              <a:off x="2434314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F6A4A70D-FA29-4A28-B534-A97EDC9FA6B1}"/>
                </a:ext>
              </a:extLst>
            </p:cNvPr>
            <p:cNvSpPr/>
            <p:nvPr/>
          </p:nvSpPr>
          <p:spPr>
            <a:xfrm>
              <a:off x="2703579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F802FAB-EB41-44A4-B8EB-A4232D329E26}"/>
                </a:ext>
              </a:extLst>
            </p:cNvPr>
            <p:cNvSpPr/>
            <p:nvPr/>
          </p:nvSpPr>
          <p:spPr>
            <a:xfrm>
              <a:off x="2972843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9B4DFFB8-6908-4879-B585-3E163FA2578A}"/>
                </a:ext>
              </a:extLst>
            </p:cNvPr>
            <p:cNvSpPr/>
            <p:nvPr/>
          </p:nvSpPr>
          <p:spPr>
            <a:xfrm>
              <a:off x="3242107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B6DC8CBC-8CFE-4300-BC40-C6D0F03B104D}"/>
                </a:ext>
              </a:extLst>
            </p:cNvPr>
            <p:cNvSpPr/>
            <p:nvPr/>
          </p:nvSpPr>
          <p:spPr>
            <a:xfrm>
              <a:off x="3511372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F6E76FA0-CB6A-4A9A-91EC-42D42DE1C88B}"/>
                </a:ext>
              </a:extLst>
            </p:cNvPr>
            <p:cNvSpPr/>
            <p:nvPr/>
          </p:nvSpPr>
          <p:spPr>
            <a:xfrm>
              <a:off x="3780636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1B990272-55A1-42CA-9FFE-4251C68C1BD4}"/>
                </a:ext>
              </a:extLst>
            </p:cNvPr>
            <p:cNvSpPr/>
            <p:nvPr/>
          </p:nvSpPr>
          <p:spPr>
            <a:xfrm>
              <a:off x="4049901" y="2168295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3944B9B-8CE1-4C68-96B1-A3579651F617}"/>
                </a:ext>
              </a:extLst>
            </p:cNvPr>
            <p:cNvSpPr/>
            <p:nvPr/>
          </p:nvSpPr>
          <p:spPr>
            <a:xfrm>
              <a:off x="1626521" y="2464168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F85FE28A-6B7E-41DC-86EA-3B11B0398A2E}"/>
                </a:ext>
              </a:extLst>
            </p:cNvPr>
            <p:cNvSpPr/>
            <p:nvPr/>
          </p:nvSpPr>
          <p:spPr>
            <a:xfrm>
              <a:off x="1895785" y="2464168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76B16A4E-D5A8-46DF-A9C5-F41E79D3CC06}"/>
                </a:ext>
              </a:extLst>
            </p:cNvPr>
            <p:cNvSpPr/>
            <p:nvPr/>
          </p:nvSpPr>
          <p:spPr>
            <a:xfrm>
              <a:off x="2165050" y="2464168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936D62D-80DB-4BE2-9030-368482E0934B}"/>
                </a:ext>
              </a:extLst>
            </p:cNvPr>
            <p:cNvSpPr/>
            <p:nvPr/>
          </p:nvSpPr>
          <p:spPr>
            <a:xfrm>
              <a:off x="2434314" y="2464168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AD3CBF86-3C65-4354-B2FD-1F2A28713FBD}"/>
                </a:ext>
              </a:extLst>
            </p:cNvPr>
            <p:cNvSpPr/>
            <p:nvPr/>
          </p:nvSpPr>
          <p:spPr>
            <a:xfrm>
              <a:off x="2703579" y="2464168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D825809A-CE38-4987-8EC6-C3C68C43E85F}"/>
                </a:ext>
              </a:extLst>
            </p:cNvPr>
            <p:cNvSpPr/>
            <p:nvPr/>
          </p:nvSpPr>
          <p:spPr>
            <a:xfrm>
              <a:off x="2972843" y="2464168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885DD305-AD5D-4A55-BCC6-BF033036A305}"/>
                </a:ext>
              </a:extLst>
            </p:cNvPr>
            <p:cNvSpPr/>
            <p:nvPr/>
          </p:nvSpPr>
          <p:spPr>
            <a:xfrm>
              <a:off x="3242107" y="2464168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DFCD7BA2-A8DC-48F4-87A8-80EC82DE7445}"/>
                </a:ext>
              </a:extLst>
            </p:cNvPr>
            <p:cNvSpPr/>
            <p:nvPr/>
          </p:nvSpPr>
          <p:spPr>
            <a:xfrm>
              <a:off x="3511372" y="2464168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C0E59D91-1612-4A5A-BA32-91623B887D96}"/>
                </a:ext>
              </a:extLst>
            </p:cNvPr>
            <p:cNvSpPr/>
            <p:nvPr/>
          </p:nvSpPr>
          <p:spPr>
            <a:xfrm>
              <a:off x="3780636" y="2464168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35F0E7B1-CC1A-44C0-8B8D-A659C1D3916B}"/>
                </a:ext>
              </a:extLst>
            </p:cNvPr>
            <p:cNvSpPr/>
            <p:nvPr/>
          </p:nvSpPr>
          <p:spPr>
            <a:xfrm>
              <a:off x="4049901" y="2464168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C147AB06-AF24-4E95-964A-0003A233A25C}"/>
                </a:ext>
              </a:extLst>
            </p:cNvPr>
            <p:cNvSpPr/>
            <p:nvPr/>
          </p:nvSpPr>
          <p:spPr>
            <a:xfrm>
              <a:off x="1626521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EF7F5D55-9260-46CE-AA7C-96E3F1AFB025}"/>
                </a:ext>
              </a:extLst>
            </p:cNvPr>
            <p:cNvSpPr/>
            <p:nvPr/>
          </p:nvSpPr>
          <p:spPr>
            <a:xfrm>
              <a:off x="1895785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69919-0076-4C78-9C46-77701FD2AAAB}"/>
                </a:ext>
              </a:extLst>
            </p:cNvPr>
            <p:cNvSpPr/>
            <p:nvPr/>
          </p:nvSpPr>
          <p:spPr>
            <a:xfrm>
              <a:off x="2165050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BD00CEFC-83C9-47BD-98C2-31881D90E19B}"/>
                </a:ext>
              </a:extLst>
            </p:cNvPr>
            <p:cNvSpPr/>
            <p:nvPr/>
          </p:nvSpPr>
          <p:spPr>
            <a:xfrm>
              <a:off x="2434314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775F703E-C0C4-43F9-8556-4151994D2F5A}"/>
                </a:ext>
              </a:extLst>
            </p:cNvPr>
            <p:cNvSpPr/>
            <p:nvPr/>
          </p:nvSpPr>
          <p:spPr>
            <a:xfrm>
              <a:off x="2703579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2E34CF5A-9354-44E4-9D28-6E191E464BE2}"/>
                </a:ext>
              </a:extLst>
            </p:cNvPr>
            <p:cNvSpPr/>
            <p:nvPr/>
          </p:nvSpPr>
          <p:spPr>
            <a:xfrm>
              <a:off x="2972843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39A30D58-97AD-4BE8-9885-2FCC73885208}"/>
                </a:ext>
              </a:extLst>
            </p:cNvPr>
            <p:cNvSpPr/>
            <p:nvPr/>
          </p:nvSpPr>
          <p:spPr>
            <a:xfrm>
              <a:off x="3242107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C77FC5DD-754F-410E-B9A0-C798B607A8AA}"/>
                </a:ext>
              </a:extLst>
            </p:cNvPr>
            <p:cNvSpPr/>
            <p:nvPr/>
          </p:nvSpPr>
          <p:spPr>
            <a:xfrm>
              <a:off x="3511372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734A5EE2-3B5D-46DC-9136-CC53F5520237}"/>
                </a:ext>
              </a:extLst>
            </p:cNvPr>
            <p:cNvSpPr/>
            <p:nvPr/>
          </p:nvSpPr>
          <p:spPr>
            <a:xfrm>
              <a:off x="3780636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6" name="타원 85">
              <a:extLst>
                <a:ext uri="{FF2B5EF4-FFF2-40B4-BE49-F238E27FC236}">
                  <a16:creationId xmlns:a16="http://schemas.microsoft.com/office/drawing/2014/main" id="{C832686F-35D7-4D42-B929-D2F84CA7771B}"/>
                </a:ext>
              </a:extLst>
            </p:cNvPr>
            <p:cNvSpPr/>
            <p:nvPr/>
          </p:nvSpPr>
          <p:spPr>
            <a:xfrm>
              <a:off x="4049901" y="2760041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7AAC7EC4-70A8-4998-8672-4FD1B3BD2171}"/>
                </a:ext>
              </a:extLst>
            </p:cNvPr>
            <p:cNvSpPr/>
            <p:nvPr/>
          </p:nvSpPr>
          <p:spPr>
            <a:xfrm>
              <a:off x="1626521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EF23F6E4-9FE5-4364-95BD-A2D069D2A1D9}"/>
                </a:ext>
              </a:extLst>
            </p:cNvPr>
            <p:cNvSpPr/>
            <p:nvPr/>
          </p:nvSpPr>
          <p:spPr>
            <a:xfrm>
              <a:off x="1895785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F780CB06-0DB0-48FB-BF0F-56AC115D4866}"/>
                </a:ext>
              </a:extLst>
            </p:cNvPr>
            <p:cNvSpPr/>
            <p:nvPr/>
          </p:nvSpPr>
          <p:spPr>
            <a:xfrm>
              <a:off x="2165050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A95AD854-21C9-4F52-BFE7-A01896A02DFE}"/>
                </a:ext>
              </a:extLst>
            </p:cNvPr>
            <p:cNvSpPr/>
            <p:nvPr/>
          </p:nvSpPr>
          <p:spPr>
            <a:xfrm>
              <a:off x="2434314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502BA39C-4B09-4117-979E-9582A96F3574}"/>
                </a:ext>
              </a:extLst>
            </p:cNvPr>
            <p:cNvSpPr/>
            <p:nvPr/>
          </p:nvSpPr>
          <p:spPr>
            <a:xfrm>
              <a:off x="2703579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582F0561-1E26-4EBC-8DBD-0EECD05E92DA}"/>
                </a:ext>
              </a:extLst>
            </p:cNvPr>
            <p:cNvSpPr/>
            <p:nvPr/>
          </p:nvSpPr>
          <p:spPr>
            <a:xfrm>
              <a:off x="2972843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67CDFB97-9144-4128-A715-7102605760FF}"/>
                </a:ext>
              </a:extLst>
            </p:cNvPr>
            <p:cNvSpPr/>
            <p:nvPr/>
          </p:nvSpPr>
          <p:spPr>
            <a:xfrm>
              <a:off x="3242107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B40977D2-302C-4078-AE23-9C4915D6E3F6}"/>
                </a:ext>
              </a:extLst>
            </p:cNvPr>
            <p:cNvSpPr/>
            <p:nvPr/>
          </p:nvSpPr>
          <p:spPr>
            <a:xfrm>
              <a:off x="3511372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1C29C44C-1B39-4643-8C8A-93D73D7B5FD9}"/>
                </a:ext>
              </a:extLst>
            </p:cNvPr>
            <p:cNvSpPr/>
            <p:nvPr/>
          </p:nvSpPr>
          <p:spPr>
            <a:xfrm>
              <a:off x="3780636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6A26F23F-4791-49B9-9FDE-5AEEAB5C484C}"/>
                </a:ext>
              </a:extLst>
            </p:cNvPr>
            <p:cNvSpPr/>
            <p:nvPr/>
          </p:nvSpPr>
          <p:spPr>
            <a:xfrm>
              <a:off x="4049901" y="305591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5DD63386-D8A3-46ED-B245-61972B603EAC}"/>
                </a:ext>
              </a:extLst>
            </p:cNvPr>
            <p:cNvSpPr/>
            <p:nvPr/>
          </p:nvSpPr>
          <p:spPr>
            <a:xfrm>
              <a:off x="1626521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A9FA9DC3-ED36-4DCC-984F-65FAD06CEB0C}"/>
                </a:ext>
              </a:extLst>
            </p:cNvPr>
            <p:cNvSpPr/>
            <p:nvPr/>
          </p:nvSpPr>
          <p:spPr>
            <a:xfrm>
              <a:off x="1895785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329CB72D-C40E-4FA0-8D83-24E3D634AC43}"/>
                </a:ext>
              </a:extLst>
            </p:cNvPr>
            <p:cNvSpPr/>
            <p:nvPr/>
          </p:nvSpPr>
          <p:spPr>
            <a:xfrm>
              <a:off x="2165050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F97A53C9-48AE-4B45-A34B-63C7821B8FB1}"/>
                </a:ext>
              </a:extLst>
            </p:cNvPr>
            <p:cNvSpPr/>
            <p:nvPr/>
          </p:nvSpPr>
          <p:spPr>
            <a:xfrm>
              <a:off x="2434314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9DDBA10F-ECB1-4F40-AFB6-9E87E560F333}"/>
                </a:ext>
              </a:extLst>
            </p:cNvPr>
            <p:cNvSpPr/>
            <p:nvPr/>
          </p:nvSpPr>
          <p:spPr>
            <a:xfrm>
              <a:off x="2703579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282D7578-A823-4273-9067-5854A6B7CA83}"/>
                </a:ext>
              </a:extLst>
            </p:cNvPr>
            <p:cNvSpPr/>
            <p:nvPr/>
          </p:nvSpPr>
          <p:spPr>
            <a:xfrm>
              <a:off x="2972843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4C523C21-7A64-4D79-88BE-19CF339BDCC7}"/>
                </a:ext>
              </a:extLst>
            </p:cNvPr>
            <p:cNvSpPr/>
            <p:nvPr/>
          </p:nvSpPr>
          <p:spPr>
            <a:xfrm>
              <a:off x="3242107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C537F09C-405B-44C3-A785-83A6C63301DB}"/>
                </a:ext>
              </a:extLst>
            </p:cNvPr>
            <p:cNvSpPr/>
            <p:nvPr/>
          </p:nvSpPr>
          <p:spPr>
            <a:xfrm>
              <a:off x="3511372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A21F7C4D-4A1B-44AE-9D5E-E634389203D3}"/>
                </a:ext>
              </a:extLst>
            </p:cNvPr>
            <p:cNvSpPr/>
            <p:nvPr/>
          </p:nvSpPr>
          <p:spPr>
            <a:xfrm>
              <a:off x="3780636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EEE2841B-CEB2-414F-8498-C36B15403541}"/>
                </a:ext>
              </a:extLst>
            </p:cNvPr>
            <p:cNvSpPr/>
            <p:nvPr/>
          </p:nvSpPr>
          <p:spPr>
            <a:xfrm>
              <a:off x="4049901" y="335178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A6EFACC2-0063-4ADE-901C-47AF2D468519}"/>
                </a:ext>
              </a:extLst>
            </p:cNvPr>
            <p:cNvSpPr/>
            <p:nvPr/>
          </p:nvSpPr>
          <p:spPr>
            <a:xfrm>
              <a:off x="1626521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E3E67AE0-D83E-4EDE-99C2-A35D1F14A33E}"/>
                </a:ext>
              </a:extLst>
            </p:cNvPr>
            <p:cNvSpPr/>
            <p:nvPr/>
          </p:nvSpPr>
          <p:spPr>
            <a:xfrm>
              <a:off x="1895785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464B6DF0-1C3D-4602-91BA-5080DF06DF5A}"/>
                </a:ext>
              </a:extLst>
            </p:cNvPr>
            <p:cNvSpPr/>
            <p:nvPr/>
          </p:nvSpPr>
          <p:spPr>
            <a:xfrm>
              <a:off x="2165050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DB028E1B-F0FD-4938-9739-F7C10EF7EAC4}"/>
                </a:ext>
              </a:extLst>
            </p:cNvPr>
            <p:cNvSpPr/>
            <p:nvPr/>
          </p:nvSpPr>
          <p:spPr>
            <a:xfrm>
              <a:off x="2434314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F1F4B48E-0B70-45D4-B93C-281EFFB525B4}"/>
                </a:ext>
              </a:extLst>
            </p:cNvPr>
            <p:cNvSpPr/>
            <p:nvPr/>
          </p:nvSpPr>
          <p:spPr>
            <a:xfrm>
              <a:off x="2703579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DC294DCA-11CA-4671-BD93-9603FD94B94C}"/>
                </a:ext>
              </a:extLst>
            </p:cNvPr>
            <p:cNvSpPr/>
            <p:nvPr/>
          </p:nvSpPr>
          <p:spPr>
            <a:xfrm>
              <a:off x="2972843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3" name="타원 112">
              <a:extLst>
                <a:ext uri="{FF2B5EF4-FFF2-40B4-BE49-F238E27FC236}">
                  <a16:creationId xmlns:a16="http://schemas.microsoft.com/office/drawing/2014/main" id="{68ADE455-9B16-4D98-811B-5AAD2D5A2180}"/>
                </a:ext>
              </a:extLst>
            </p:cNvPr>
            <p:cNvSpPr/>
            <p:nvPr/>
          </p:nvSpPr>
          <p:spPr>
            <a:xfrm>
              <a:off x="3242107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034AD6E1-B585-495D-8E4D-17FC0748F368}"/>
                </a:ext>
              </a:extLst>
            </p:cNvPr>
            <p:cNvSpPr/>
            <p:nvPr/>
          </p:nvSpPr>
          <p:spPr>
            <a:xfrm>
              <a:off x="3511372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4C0F3E1A-EF0D-4CF7-B2EC-005B6A96BFD1}"/>
                </a:ext>
              </a:extLst>
            </p:cNvPr>
            <p:cNvSpPr/>
            <p:nvPr/>
          </p:nvSpPr>
          <p:spPr>
            <a:xfrm>
              <a:off x="3780636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2FF75E31-A1C0-445A-8B8A-94CC80169109}"/>
                </a:ext>
              </a:extLst>
            </p:cNvPr>
            <p:cNvSpPr/>
            <p:nvPr/>
          </p:nvSpPr>
          <p:spPr>
            <a:xfrm>
              <a:off x="4049901" y="364766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88E6A65F-E87D-4559-B61F-A793A5AF8B39}"/>
                </a:ext>
              </a:extLst>
            </p:cNvPr>
            <p:cNvSpPr/>
            <p:nvPr/>
          </p:nvSpPr>
          <p:spPr>
            <a:xfrm>
              <a:off x="1626521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36D643E5-1AAA-431E-93EE-C858FA340DBC}"/>
                </a:ext>
              </a:extLst>
            </p:cNvPr>
            <p:cNvSpPr/>
            <p:nvPr/>
          </p:nvSpPr>
          <p:spPr>
            <a:xfrm>
              <a:off x="1895785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9" name="타원 118">
              <a:extLst>
                <a:ext uri="{FF2B5EF4-FFF2-40B4-BE49-F238E27FC236}">
                  <a16:creationId xmlns:a16="http://schemas.microsoft.com/office/drawing/2014/main" id="{962BEE15-11B5-4D8F-9BD8-E11F107F76CE}"/>
                </a:ext>
              </a:extLst>
            </p:cNvPr>
            <p:cNvSpPr/>
            <p:nvPr/>
          </p:nvSpPr>
          <p:spPr>
            <a:xfrm>
              <a:off x="2165050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631E7FAC-47E8-4582-B012-32982BD1ACC0}"/>
                </a:ext>
              </a:extLst>
            </p:cNvPr>
            <p:cNvSpPr/>
            <p:nvPr/>
          </p:nvSpPr>
          <p:spPr>
            <a:xfrm>
              <a:off x="2434314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81CD6380-402C-46B3-B9F7-65710A7903DA}"/>
                </a:ext>
              </a:extLst>
            </p:cNvPr>
            <p:cNvSpPr/>
            <p:nvPr/>
          </p:nvSpPr>
          <p:spPr>
            <a:xfrm>
              <a:off x="2703579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2" name="타원 121">
              <a:extLst>
                <a:ext uri="{FF2B5EF4-FFF2-40B4-BE49-F238E27FC236}">
                  <a16:creationId xmlns:a16="http://schemas.microsoft.com/office/drawing/2014/main" id="{AB8CBA57-5743-49D3-A85A-E4A4C1B153E4}"/>
                </a:ext>
              </a:extLst>
            </p:cNvPr>
            <p:cNvSpPr/>
            <p:nvPr/>
          </p:nvSpPr>
          <p:spPr>
            <a:xfrm>
              <a:off x="2972843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D6081E0-7DA6-4811-AA23-CBED2809AE20}"/>
                </a:ext>
              </a:extLst>
            </p:cNvPr>
            <p:cNvSpPr/>
            <p:nvPr/>
          </p:nvSpPr>
          <p:spPr>
            <a:xfrm>
              <a:off x="3242107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F9D4EB13-C564-4382-938F-7CFF4BD843F3}"/>
                </a:ext>
              </a:extLst>
            </p:cNvPr>
            <p:cNvSpPr/>
            <p:nvPr/>
          </p:nvSpPr>
          <p:spPr>
            <a:xfrm>
              <a:off x="3511372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9936AF21-39CA-4079-8009-D2885E08B62D}"/>
                </a:ext>
              </a:extLst>
            </p:cNvPr>
            <p:cNvSpPr/>
            <p:nvPr/>
          </p:nvSpPr>
          <p:spPr>
            <a:xfrm>
              <a:off x="3780636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FA75EC85-6FCC-412E-AF10-217C28673D09}"/>
                </a:ext>
              </a:extLst>
            </p:cNvPr>
            <p:cNvSpPr/>
            <p:nvPr/>
          </p:nvSpPr>
          <p:spPr>
            <a:xfrm>
              <a:off x="4049901" y="3943534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96E4C067-622F-421B-900D-0358D7A7AE53}"/>
                </a:ext>
              </a:extLst>
            </p:cNvPr>
            <p:cNvSpPr/>
            <p:nvPr/>
          </p:nvSpPr>
          <p:spPr>
            <a:xfrm>
              <a:off x="1626521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C5513E49-9227-4A70-B82E-3D770DD82D37}"/>
                </a:ext>
              </a:extLst>
            </p:cNvPr>
            <p:cNvSpPr/>
            <p:nvPr/>
          </p:nvSpPr>
          <p:spPr>
            <a:xfrm>
              <a:off x="1895785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838B1BA8-C698-46F1-B5A4-4B9560D162CB}"/>
                </a:ext>
              </a:extLst>
            </p:cNvPr>
            <p:cNvSpPr/>
            <p:nvPr/>
          </p:nvSpPr>
          <p:spPr>
            <a:xfrm>
              <a:off x="2165050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2C1FD650-CEFE-41C0-AFFF-2967AE6B7D47}"/>
                </a:ext>
              </a:extLst>
            </p:cNvPr>
            <p:cNvSpPr/>
            <p:nvPr/>
          </p:nvSpPr>
          <p:spPr>
            <a:xfrm>
              <a:off x="2434314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4CE24854-6C61-46FA-8005-68C7C40D2B76}"/>
                </a:ext>
              </a:extLst>
            </p:cNvPr>
            <p:cNvSpPr/>
            <p:nvPr/>
          </p:nvSpPr>
          <p:spPr>
            <a:xfrm>
              <a:off x="2703579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85CC046-6001-4D60-8185-1C0888E5AB16}"/>
                </a:ext>
              </a:extLst>
            </p:cNvPr>
            <p:cNvSpPr/>
            <p:nvPr/>
          </p:nvSpPr>
          <p:spPr>
            <a:xfrm>
              <a:off x="2972843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ABC2CFBB-7A42-48A6-9A1F-6D6BA4F6D755}"/>
                </a:ext>
              </a:extLst>
            </p:cNvPr>
            <p:cNvSpPr/>
            <p:nvPr/>
          </p:nvSpPr>
          <p:spPr>
            <a:xfrm>
              <a:off x="3242107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B44B56E6-5ACD-4917-AD64-919940A4DD86}"/>
                </a:ext>
              </a:extLst>
            </p:cNvPr>
            <p:cNvSpPr/>
            <p:nvPr/>
          </p:nvSpPr>
          <p:spPr>
            <a:xfrm>
              <a:off x="3511372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501192F5-488F-4A3E-87F1-C63FDC121C46}"/>
                </a:ext>
              </a:extLst>
            </p:cNvPr>
            <p:cNvSpPr/>
            <p:nvPr/>
          </p:nvSpPr>
          <p:spPr>
            <a:xfrm>
              <a:off x="3780636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69874E35-E273-4830-8469-19A1248F27BB}"/>
                </a:ext>
              </a:extLst>
            </p:cNvPr>
            <p:cNvSpPr/>
            <p:nvPr/>
          </p:nvSpPr>
          <p:spPr>
            <a:xfrm>
              <a:off x="4049901" y="4239407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18AAFFD9-8FD2-46BC-A7F8-83546E02CE0F}"/>
                </a:ext>
              </a:extLst>
            </p:cNvPr>
            <p:cNvSpPr/>
            <p:nvPr/>
          </p:nvSpPr>
          <p:spPr>
            <a:xfrm>
              <a:off x="1626521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DFF58146-82C6-468F-89DD-F5E6260B7AA6}"/>
                </a:ext>
              </a:extLst>
            </p:cNvPr>
            <p:cNvSpPr/>
            <p:nvPr/>
          </p:nvSpPr>
          <p:spPr>
            <a:xfrm>
              <a:off x="1895785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8583E63A-5A1E-457D-941F-DE3230C00002}"/>
                </a:ext>
              </a:extLst>
            </p:cNvPr>
            <p:cNvSpPr/>
            <p:nvPr/>
          </p:nvSpPr>
          <p:spPr>
            <a:xfrm>
              <a:off x="2165050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683E0205-7806-4AC5-A7F2-54511452B0E5}"/>
                </a:ext>
              </a:extLst>
            </p:cNvPr>
            <p:cNvSpPr/>
            <p:nvPr/>
          </p:nvSpPr>
          <p:spPr>
            <a:xfrm>
              <a:off x="2434314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5EB5B0D7-19E0-4D02-A153-44F9306F9108}"/>
                </a:ext>
              </a:extLst>
            </p:cNvPr>
            <p:cNvSpPr/>
            <p:nvPr/>
          </p:nvSpPr>
          <p:spPr>
            <a:xfrm>
              <a:off x="2703579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2" name="타원 141">
              <a:extLst>
                <a:ext uri="{FF2B5EF4-FFF2-40B4-BE49-F238E27FC236}">
                  <a16:creationId xmlns:a16="http://schemas.microsoft.com/office/drawing/2014/main" id="{8353DED0-C058-451B-BC91-42114FDE9663}"/>
                </a:ext>
              </a:extLst>
            </p:cNvPr>
            <p:cNvSpPr/>
            <p:nvPr/>
          </p:nvSpPr>
          <p:spPr>
            <a:xfrm>
              <a:off x="2972843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4F88423D-3F4D-40F9-90B7-A1CAB31B11F9}"/>
                </a:ext>
              </a:extLst>
            </p:cNvPr>
            <p:cNvSpPr/>
            <p:nvPr/>
          </p:nvSpPr>
          <p:spPr>
            <a:xfrm>
              <a:off x="3242107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B57FC64E-2965-415C-BFC8-3D3FD59AA661}"/>
                </a:ext>
              </a:extLst>
            </p:cNvPr>
            <p:cNvSpPr/>
            <p:nvPr/>
          </p:nvSpPr>
          <p:spPr>
            <a:xfrm>
              <a:off x="3511372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5" name="타원 144">
              <a:extLst>
                <a:ext uri="{FF2B5EF4-FFF2-40B4-BE49-F238E27FC236}">
                  <a16:creationId xmlns:a16="http://schemas.microsoft.com/office/drawing/2014/main" id="{A8BAAD4C-FB22-4D11-9435-5FAEED137233}"/>
                </a:ext>
              </a:extLst>
            </p:cNvPr>
            <p:cNvSpPr/>
            <p:nvPr/>
          </p:nvSpPr>
          <p:spPr>
            <a:xfrm>
              <a:off x="3780636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042D0363-51A8-4544-9272-D2E00A2AA742}"/>
                </a:ext>
              </a:extLst>
            </p:cNvPr>
            <p:cNvSpPr/>
            <p:nvPr/>
          </p:nvSpPr>
          <p:spPr>
            <a:xfrm>
              <a:off x="4049901" y="4535280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1F3EFA50-D16C-4354-A08D-6C0A770297D8}"/>
                </a:ext>
              </a:extLst>
            </p:cNvPr>
            <p:cNvSpPr/>
            <p:nvPr/>
          </p:nvSpPr>
          <p:spPr>
            <a:xfrm>
              <a:off x="1626521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7DEAF75A-DE5F-456E-90B3-46E3E1263F39}"/>
                </a:ext>
              </a:extLst>
            </p:cNvPr>
            <p:cNvSpPr/>
            <p:nvPr/>
          </p:nvSpPr>
          <p:spPr>
            <a:xfrm>
              <a:off x="1895785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608F465C-4B85-4538-9BC2-1447E2A1A4EF}"/>
                </a:ext>
              </a:extLst>
            </p:cNvPr>
            <p:cNvSpPr/>
            <p:nvPr/>
          </p:nvSpPr>
          <p:spPr>
            <a:xfrm>
              <a:off x="2165050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F18386B5-5F2D-4261-AB67-0D74132A63EF}"/>
                </a:ext>
              </a:extLst>
            </p:cNvPr>
            <p:cNvSpPr/>
            <p:nvPr/>
          </p:nvSpPr>
          <p:spPr>
            <a:xfrm>
              <a:off x="2434314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93CB2FA5-2FB0-4211-AE7E-0ADDFAE9517E}"/>
                </a:ext>
              </a:extLst>
            </p:cNvPr>
            <p:cNvSpPr/>
            <p:nvPr/>
          </p:nvSpPr>
          <p:spPr>
            <a:xfrm>
              <a:off x="2703579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2" name="타원 151">
              <a:extLst>
                <a:ext uri="{FF2B5EF4-FFF2-40B4-BE49-F238E27FC236}">
                  <a16:creationId xmlns:a16="http://schemas.microsoft.com/office/drawing/2014/main" id="{7A2FE89F-44E6-468D-BDD0-E164C67D6223}"/>
                </a:ext>
              </a:extLst>
            </p:cNvPr>
            <p:cNvSpPr/>
            <p:nvPr/>
          </p:nvSpPr>
          <p:spPr>
            <a:xfrm>
              <a:off x="2972843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3" name="타원 152">
              <a:extLst>
                <a:ext uri="{FF2B5EF4-FFF2-40B4-BE49-F238E27FC236}">
                  <a16:creationId xmlns:a16="http://schemas.microsoft.com/office/drawing/2014/main" id="{D9A86A22-815C-4893-910F-B295A8EAF069}"/>
                </a:ext>
              </a:extLst>
            </p:cNvPr>
            <p:cNvSpPr/>
            <p:nvPr/>
          </p:nvSpPr>
          <p:spPr>
            <a:xfrm>
              <a:off x="3242107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id="{9146F864-BC02-4C77-868F-87E65E220924}"/>
                </a:ext>
              </a:extLst>
            </p:cNvPr>
            <p:cNvSpPr/>
            <p:nvPr/>
          </p:nvSpPr>
          <p:spPr>
            <a:xfrm>
              <a:off x="3511372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70EE39F8-72F5-478F-A783-8585410F7983}"/>
                </a:ext>
              </a:extLst>
            </p:cNvPr>
            <p:cNvSpPr/>
            <p:nvPr/>
          </p:nvSpPr>
          <p:spPr>
            <a:xfrm>
              <a:off x="3780636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6" name="타원 155">
              <a:extLst>
                <a:ext uri="{FF2B5EF4-FFF2-40B4-BE49-F238E27FC236}">
                  <a16:creationId xmlns:a16="http://schemas.microsoft.com/office/drawing/2014/main" id="{7865E4F3-7F3D-42D1-8D8B-EBCB2118E9AD}"/>
                </a:ext>
              </a:extLst>
            </p:cNvPr>
            <p:cNvSpPr/>
            <p:nvPr/>
          </p:nvSpPr>
          <p:spPr>
            <a:xfrm>
              <a:off x="4049901" y="4831153"/>
              <a:ext cx="216810" cy="21681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90DE90A8-0EE8-4DB4-8120-EA26971DA880}"/>
                </a:ext>
              </a:extLst>
            </p:cNvPr>
            <p:cNvSpPr txBox="1"/>
            <p:nvPr/>
          </p:nvSpPr>
          <p:spPr>
            <a:xfrm>
              <a:off x="2529675" y="5721333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3D3D3D"/>
                  </a:solidFill>
                  <a:latin typeface="+mj-ea"/>
                  <a:ea typeface="+mj-ea"/>
                </a:rPr>
                <a:t>87%</a:t>
              </a:r>
              <a:endParaRPr lang="ko-KR" altLang="en-US" sz="2400" b="1" dirty="0">
                <a:solidFill>
                  <a:srgbClr val="3D3D3D"/>
                </a:solidFill>
                <a:latin typeface="+mj-ea"/>
                <a:ea typeface="+mj-ea"/>
              </a:endParaRPr>
            </a:p>
          </p:txBody>
        </p:sp>
        <p:cxnSp>
          <p:nvCxnSpPr>
            <p:cNvPr id="158" name="직선 연결선 157">
              <a:extLst>
                <a:ext uri="{FF2B5EF4-FFF2-40B4-BE49-F238E27FC236}">
                  <a16:creationId xmlns:a16="http://schemas.microsoft.com/office/drawing/2014/main" id="{A5403E5D-4E96-4F3E-A15A-5DC064183FB9}"/>
                </a:ext>
              </a:extLst>
            </p:cNvPr>
            <p:cNvCxnSpPr/>
            <p:nvPr/>
          </p:nvCxnSpPr>
          <p:spPr>
            <a:xfrm>
              <a:off x="2667216" y="5492809"/>
              <a:ext cx="55880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80CEE0AA-9944-4307-A24F-F607A5AAA6C0}"/>
              </a:ext>
            </a:extLst>
          </p:cNvPr>
          <p:cNvGrpSpPr/>
          <p:nvPr/>
        </p:nvGrpSpPr>
        <p:grpSpPr>
          <a:xfrm>
            <a:off x="6337359" y="1540581"/>
            <a:ext cx="4796234" cy="4814671"/>
            <a:chOff x="6749457" y="1491097"/>
            <a:chExt cx="4796234" cy="4814671"/>
          </a:xfrm>
        </p:grpSpPr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3037E402-5FA8-4390-A147-2DB435A27CF0}"/>
                </a:ext>
              </a:extLst>
            </p:cNvPr>
            <p:cNvSpPr/>
            <p:nvPr/>
          </p:nvSpPr>
          <p:spPr>
            <a:xfrm>
              <a:off x="6749457" y="1504451"/>
              <a:ext cx="4796234" cy="48013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54F95CC5-D320-432C-93AD-085A593A06A6}"/>
                </a:ext>
              </a:extLst>
            </p:cNvPr>
            <p:cNvSpPr/>
            <p:nvPr/>
          </p:nvSpPr>
          <p:spPr>
            <a:xfrm>
              <a:off x="7827479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1" name="타원 160">
              <a:extLst>
                <a:ext uri="{FF2B5EF4-FFF2-40B4-BE49-F238E27FC236}">
                  <a16:creationId xmlns:a16="http://schemas.microsoft.com/office/drawing/2014/main" id="{BE8931CA-60CF-49D9-986C-DF4C415D323A}"/>
                </a:ext>
              </a:extLst>
            </p:cNvPr>
            <p:cNvSpPr/>
            <p:nvPr/>
          </p:nvSpPr>
          <p:spPr>
            <a:xfrm>
              <a:off x="8096743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246249ED-C673-4798-95FA-13F70EC43E80}"/>
                </a:ext>
              </a:extLst>
            </p:cNvPr>
            <p:cNvSpPr/>
            <p:nvPr/>
          </p:nvSpPr>
          <p:spPr>
            <a:xfrm>
              <a:off x="8366008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id="{D43ED894-ED99-485A-8D88-44209D46080A}"/>
                </a:ext>
              </a:extLst>
            </p:cNvPr>
            <p:cNvSpPr/>
            <p:nvPr/>
          </p:nvSpPr>
          <p:spPr>
            <a:xfrm>
              <a:off x="8635272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4" name="타원 163">
              <a:extLst>
                <a:ext uri="{FF2B5EF4-FFF2-40B4-BE49-F238E27FC236}">
                  <a16:creationId xmlns:a16="http://schemas.microsoft.com/office/drawing/2014/main" id="{5CB6A7A7-FE71-4C10-A22C-12D67697B6F8}"/>
                </a:ext>
              </a:extLst>
            </p:cNvPr>
            <p:cNvSpPr/>
            <p:nvPr/>
          </p:nvSpPr>
          <p:spPr>
            <a:xfrm>
              <a:off x="8904537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타원 164">
              <a:extLst>
                <a:ext uri="{FF2B5EF4-FFF2-40B4-BE49-F238E27FC236}">
                  <a16:creationId xmlns:a16="http://schemas.microsoft.com/office/drawing/2014/main" id="{FDFAF1EE-EB03-4102-A211-1BDF8F339BC0}"/>
                </a:ext>
              </a:extLst>
            </p:cNvPr>
            <p:cNvSpPr/>
            <p:nvPr/>
          </p:nvSpPr>
          <p:spPr>
            <a:xfrm>
              <a:off x="9173801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6" name="타원 165">
              <a:extLst>
                <a:ext uri="{FF2B5EF4-FFF2-40B4-BE49-F238E27FC236}">
                  <a16:creationId xmlns:a16="http://schemas.microsoft.com/office/drawing/2014/main" id="{8CDE9F39-D5BA-47EB-A4E7-42F2EC35CA64}"/>
                </a:ext>
              </a:extLst>
            </p:cNvPr>
            <p:cNvSpPr/>
            <p:nvPr/>
          </p:nvSpPr>
          <p:spPr>
            <a:xfrm>
              <a:off x="9443065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D3B06426-DBD9-4789-8493-BA90C78487DB}"/>
                </a:ext>
              </a:extLst>
            </p:cNvPr>
            <p:cNvSpPr/>
            <p:nvPr/>
          </p:nvSpPr>
          <p:spPr>
            <a:xfrm>
              <a:off x="9712330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CF767F68-5EA2-4F64-86FB-7B4AF4DFD913}"/>
                </a:ext>
              </a:extLst>
            </p:cNvPr>
            <p:cNvSpPr/>
            <p:nvPr/>
          </p:nvSpPr>
          <p:spPr>
            <a:xfrm>
              <a:off x="9981594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82BD52C3-52F0-4DCC-ACBF-7218B04029C2}"/>
                </a:ext>
              </a:extLst>
            </p:cNvPr>
            <p:cNvSpPr/>
            <p:nvPr/>
          </p:nvSpPr>
          <p:spPr>
            <a:xfrm>
              <a:off x="10250859" y="2195084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0" name="타원 169">
              <a:extLst>
                <a:ext uri="{FF2B5EF4-FFF2-40B4-BE49-F238E27FC236}">
                  <a16:creationId xmlns:a16="http://schemas.microsoft.com/office/drawing/2014/main" id="{B9E49ED3-F279-41C6-82A8-C662BCEE090C}"/>
                </a:ext>
              </a:extLst>
            </p:cNvPr>
            <p:cNvSpPr/>
            <p:nvPr/>
          </p:nvSpPr>
          <p:spPr>
            <a:xfrm>
              <a:off x="7827479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1" name="타원 170">
              <a:extLst>
                <a:ext uri="{FF2B5EF4-FFF2-40B4-BE49-F238E27FC236}">
                  <a16:creationId xmlns:a16="http://schemas.microsoft.com/office/drawing/2014/main" id="{4D032B84-0AD5-49C0-9EBD-01B8B249C50D}"/>
                </a:ext>
              </a:extLst>
            </p:cNvPr>
            <p:cNvSpPr/>
            <p:nvPr/>
          </p:nvSpPr>
          <p:spPr>
            <a:xfrm>
              <a:off x="8096743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2" name="타원 171">
              <a:extLst>
                <a:ext uri="{FF2B5EF4-FFF2-40B4-BE49-F238E27FC236}">
                  <a16:creationId xmlns:a16="http://schemas.microsoft.com/office/drawing/2014/main" id="{CB197274-145E-4332-BA2E-93BC646349BA}"/>
                </a:ext>
              </a:extLst>
            </p:cNvPr>
            <p:cNvSpPr/>
            <p:nvPr/>
          </p:nvSpPr>
          <p:spPr>
            <a:xfrm>
              <a:off x="8366008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C5582C21-4E3C-4514-9B21-3B19F7402462}"/>
                </a:ext>
              </a:extLst>
            </p:cNvPr>
            <p:cNvSpPr/>
            <p:nvPr/>
          </p:nvSpPr>
          <p:spPr>
            <a:xfrm>
              <a:off x="8635272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3CA4BCC3-62CD-4F24-B6AE-392460A5C215}"/>
                </a:ext>
              </a:extLst>
            </p:cNvPr>
            <p:cNvSpPr/>
            <p:nvPr/>
          </p:nvSpPr>
          <p:spPr>
            <a:xfrm>
              <a:off x="8904537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5" name="타원 174">
              <a:extLst>
                <a:ext uri="{FF2B5EF4-FFF2-40B4-BE49-F238E27FC236}">
                  <a16:creationId xmlns:a16="http://schemas.microsoft.com/office/drawing/2014/main" id="{DF1CD10B-E6D1-498C-984E-D30C711FEB52}"/>
                </a:ext>
              </a:extLst>
            </p:cNvPr>
            <p:cNvSpPr/>
            <p:nvPr/>
          </p:nvSpPr>
          <p:spPr>
            <a:xfrm>
              <a:off x="9173801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6" name="타원 175">
              <a:extLst>
                <a:ext uri="{FF2B5EF4-FFF2-40B4-BE49-F238E27FC236}">
                  <a16:creationId xmlns:a16="http://schemas.microsoft.com/office/drawing/2014/main" id="{B25DB8B6-E496-4303-AC56-DCB6B4C6943D}"/>
                </a:ext>
              </a:extLst>
            </p:cNvPr>
            <p:cNvSpPr/>
            <p:nvPr/>
          </p:nvSpPr>
          <p:spPr>
            <a:xfrm>
              <a:off x="9443065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7" name="타원 176">
              <a:extLst>
                <a:ext uri="{FF2B5EF4-FFF2-40B4-BE49-F238E27FC236}">
                  <a16:creationId xmlns:a16="http://schemas.microsoft.com/office/drawing/2014/main" id="{4D310752-8562-4D1D-9F9E-6BFC2E98D578}"/>
                </a:ext>
              </a:extLst>
            </p:cNvPr>
            <p:cNvSpPr/>
            <p:nvPr/>
          </p:nvSpPr>
          <p:spPr>
            <a:xfrm>
              <a:off x="9712330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8" name="타원 177">
              <a:extLst>
                <a:ext uri="{FF2B5EF4-FFF2-40B4-BE49-F238E27FC236}">
                  <a16:creationId xmlns:a16="http://schemas.microsoft.com/office/drawing/2014/main" id="{81629B86-2726-4DB0-BA35-2A7B998CD171}"/>
                </a:ext>
              </a:extLst>
            </p:cNvPr>
            <p:cNvSpPr/>
            <p:nvPr/>
          </p:nvSpPr>
          <p:spPr>
            <a:xfrm>
              <a:off x="9981594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9128AD9D-FAAC-4FCB-B98A-98B863B1454F}"/>
                </a:ext>
              </a:extLst>
            </p:cNvPr>
            <p:cNvSpPr/>
            <p:nvPr/>
          </p:nvSpPr>
          <p:spPr>
            <a:xfrm>
              <a:off x="10250859" y="2490957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3A844704-EC70-44FF-B504-FF6EB313FDFF}"/>
                </a:ext>
              </a:extLst>
            </p:cNvPr>
            <p:cNvSpPr/>
            <p:nvPr/>
          </p:nvSpPr>
          <p:spPr>
            <a:xfrm>
              <a:off x="7827479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1" name="타원 180">
              <a:extLst>
                <a:ext uri="{FF2B5EF4-FFF2-40B4-BE49-F238E27FC236}">
                  <a16:creationId xmlns:a16="http://schemas.microsoft.com/office/drawing/2014/main" id="{C201DE0A-F6D8-4106-97CA-60E101114F8A}"/>
                </a:ext>
              </a:extLst>
            </p:cNvPr>
            <p:cNvSpPr/>
            <p:nvPr/>
          </p:nvSpPr>
          <p:spPr>
            <a:xfrm>
              <a:off x="8096743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2" name="타원 181">
              <a:extLst>
                <a:ext uri="{FF2B5EF4-FFF2-40B4-BE49-F238E27FC236}">
                  <a16:creationId xmlns:a16="http://schemas.microsoft.com/office/drawing/2014/main" id="{C26A1B74-1836-4D6A-B6F4-956C09444696}"/>
                </a:ext>
              </a:extLst>
            </p:cNvPr>
            <p:cNvSpPr/>
            <p:nvPr/>
          </p:nvSpPr>
          <p:spPr>
            <a:xfrm>
              <a:off x="8366008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3" name="타원 182">
              <a:extLst>
                <a:ext uri="{FF2B5EF4-FFF2-40B4-BE49-F238E27FC236}">
                  <a16:creationId xmlns:a16="http://schemas.microsoft.com/office/drawing/2014/main" id="{1C29EEA2-D997-43E0-9546-AD17C28E0F76}"/>
                </a:ext>
              </a:extLst>
            </p:cNvPr>
            <p:cNvSpPr/>
            <p:nvPr/>
          </p:nvSpPr>
          <p:spPr>
            <a:xfrm>
              <a:off x="8635272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4" name="타원 183">
              <a:extLst>
                <a:ext uri="{FF2B5EF4-FFF2-40B4-BE49-F238E27FC236}">
                  <a16:creationId xmlns:a16="http://schemas.microsoft.com/office/drawing/2014/main" id="{C8D1AC8A-C7B6-4735-81C6-FEA93A2DD484}"/>
                </a:ext>
              </a:extLst>
            </p:cNvPr>
            <p:cNvSpPr/>
            <p:nvPr/>
          </p:nvSpPr>
          <p:spPr>
            <a:xfrm>
              <a:off x="8904537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326F7FA6-A3CB-4ED9-B405-899C2A2ABDAB}"/>
                </a:ext>
              </a:extLst>
            </p:cNvPr>
            <p:cNvSpPr/>
            <p:nvPr/>
          </p:nvSpPr>
          <p:spPr>
            <a:xfrm>
              <a:off x="9173801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5B305366-3478-4D7A-A40C-309D2907DA6F}"/>
                </a:ext>
              </a:extLst>
            </p:cNvPr>
            <p:cNvSpPr/>
            <p:nvPr/>
          </p:nvSpPr>
          <p:spPr>
            <a:xfrm>
              <a:off x="9443065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7" name="타원 186">
              <a:extLst>
                <a:ext uri="{FF2B5EF4-FFF2-40B4-BE49-F238E27FC236}">
                  <a16:creationId xmlns:a16="http://schemas.microsoft.com/office/drawing/2014/main" id="{87B0220E-1CF9-4EF3-A927-D03490CB845E}"/>
                </a:ext>
              </a:extLst>
            </p:cNvPr>
            <p:cNvSpPr/>
            <p:nvPr/>
          </p:nvSpPr>
          <p:spPr>
            <a:xfrm>
              <a:off x="9712330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8" name="타원 187">
              <a:extLst>
                <a:ext uri="{FF2B5EF4-FFF2-40B4-BE49-F238E27FC236}">
                  <a16:creationId xmlns:a16="http://schemas.microsoft.com/office/drawing/2014/main" id="{71148E1D-B608-40BB-97F4-34B84E03B988}"/>
                </a:ext>
              </a:extLst>
            </p:cNvPr>
            <p:cNvSpPr/>
            <p:nvPr/>
          </p:nvSpPr>
          <p:spPr>
            <a:xfrm>
              <a:off x="9981594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9" name="타원 188">
              <a:extLst>
                <a:ext uri="{FF2B5EF4-FFF2-40B4-BE49-F238E27FC236}">
                  <a16:creationId xmlns:a16="http://schemas.microsoft.com/office/drawing/2014/main" id="{3D8F18B6-88C6-4AC9-8475-D98889AE845F}"/>
                </a:ext>
              </a:extLst>
            </p:cNvPr>
            <p:cNvSpPr/>
            <p:nvPr/>
          </p:nvSpPr>
          <p:spPr>
            <a:xfrm>
              <a:off x="10250859" y="2786830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0" name="타원 189">
              <a:extLst>
                <a:ext uri="{FF2B5EF4-FFF2-40B4-BE49-F238E27FC236}">
                  <a16:creationId xmlns:a16="http://schemas.microsoft.com/office/drawing/2014/main" id="{A7CFEB7D-8562-4B58-92E8-242B17280E28}"/>
                </a:ext>
              </a:extLst>
            </p:cNvPr>
            <p:cNvSpPr/>
            <p:nvPr/>
          </p:nvSpPr>
          <p:spPr>
            <a:xfrm>
              <a:off x="7827479" y="308270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1" name="타원 190">
              <a:extLst>
                <a:ext uri="{FF2B5EF4-FFF2-40B4-BE49-F238E27FC236}">
                  <a16:creationId xmlns:a16="http://schemas.microsoft.com/office/drawing/2014/main" id="{2F718275-E3C1-4EDA-8C19-0F57210245D7}"/>
                </a:ext>
              </a:extLst>
            </p:cNvPr>
            <p:cNvSpPr/>
            <p:nvPr/>
          </p:nvSpPr>
          <p:spPr>
            <a:xfrm>
              <a:off x="8096743" y="308270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2" name="타원 191">
              <a:extLst>
                <a:ext uri="{FF2B5EF4-FFF2-40B4-BE49-F238E27FC236}">
                  <a16:creationId xmlns:a16="http://schemas.microsoft.com/office/drawing/2014/main" id="{15606B95-3291-4BBB-95BE-FB46BD3AF3B8}"/>
                </a:ext>
              </a:extLst>
            </p:cNvPr>
            <p:cNvSpPr/>
            <p:nvPr/>
          </p:nvSpPr>
          <p:spPr>
            <a:xfrm>
              <a:off x="8366008" y="308270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3" name="타원 192">
              <a:extLst>
                <a:ext uri="{FF2B5EF4-FFF2-40B4-BE49-F238E27FC236}">
                  <a16:creationId xmlns:a16="http://schemas.microsoft.com/office/drawing/2014/main" id="{549BD6CD-E10F-4966-80D6-217F04B72B76}"/>
                </a:ext>
              </a:extLst>
            </p:cNvPr>
            <p:cNvSpPr/>
            <p:nvPr/>
          </p:nvSpPr>
          <p:spPr>
            <a:xfrm>
              <a:off x="8635272" y="308270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4" name="타원 193">
              <a:extLst>
                <a:ext uri="{FF2B5EF4-FFF2-40B4-BE49-F238E27FC236}">
                  <a16:creationId xmlns:a16="http://schemas.microsoft.com/office/drawing/2014/main" id="{58B3BF19-E219-4564-9554-ADD24E1FCCF3}"/>
                </a:ext>
              </a:extLst>
            </p:cNvPr>
            <p:cNvSpPr/>
            <p:nvPr/>
          </p:nvSpPr>
          <p:spPr>
            <a:xfrm>
              <a:off x="8904537" y="308270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5" name="타원 194">
              <a:extLst>
                <a:ext uri="{FF2B5EF4-FFF2-40B4-BE49-F238E27FC236}">
                  <a16:creationId xmlns:a16="http://schemas.microsoft.com/office/drawing/2014/main" id="{B4E12947-779B-4FBC-863A-8431C05395C6}"/>
                </a:ext>
              </a:extLst>
            </p:cNvPr>
            <p:cNvSpPr/>
            <p:nvPr/>
          </p:nvSpPr>
          <p:spPr>
            <a:xfrm>
              <a:off x="9173801" y="308270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6" name="타원 195">
              <a:extLst>
                <a:ext uri="{FF2B5EF4-FFF2-40B4-BE49-F238E27FC236}">
                  <a16:creationId xmlns:a16="http://schemas.microsoft.com/office/drawing/2014/main" id="{A3DFF81D-6DC8-458A-8D15-5719D6FA69CD}"/>
                </a:ext>
              </a:extLst>
            </p:cNvPr>
            <p:cNvSpPr/>
            <p:nvPr/>
          </p:nvSpPr>
          <p:spPr>
            <a:xfrm>
              <a:off x="9443065" y="308270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7" name="타원 196">
              <a:extLst>
                <a:ext uri="{FF2B5EF4-FFF2-40B4-BE49-F238E27FC236}">
                  <a16:creationId xmlns:a16="http://schemas.microsoft.com/office/drawing/2014/main" id="{10FAFDBC-30EF-4D43-B939-8E804C1A712F}"/>
                </a:ext>
              </a:extLst>
            </p:cNvPr>
            <p:cNvSpPr/>
            <p:nvPr/>
          </p:nvSpPr>
          <p:spPr>
            <a:xfrm>
              <a:off x="9712330" y="3082703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8" name="타원 197">
              <a:extLst>
                <a:ext uri="{FF2B5EF4-FFF2-40B4-BE49-F238E27FC236}">
                  <a16:creationId xmlns:a16="http://schemas.microsoft.com/office/drawing/2014/main" id="{46F0175B-0503-4610-AE85-87EA3CF5D61C}"/>
                </a:ext>
              </a:extLst>
            </p:cNvPr>
            <p:cNvSpPr/>
            <p:nvPr/>
          </p:nvSpPr>
          <p:spPr>
            <a:xfrm>
              <a:off x="9981594" y="3082703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9" name="타원 198">
              <a:extLst>
                <a:ext uri="{FF2B5EF4-FFF2-40B4-BE49-F238E27FC236}">
                  <a16:creationId xmlns:a16="http://schemas.microsoft.com/office/drawing/2014/main" id="{ED8A020E-0FD5-4BFB-BB75-E8630048771F}"/>
                </a:ext>
              </a:extLst>
            </p:cNvPr>
            <p:cNvSpPr/>
            <p:nvPr/>
          </p:nvSpPr>
          <p:spPr>
            <a:xfrm>
              <a:off x="10250859" y="3082703"/>
              <a:ext cx="216810" cy="21681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0" name="타원 199">
              <a:extLst>
                <a:ext uri="{FF2B5EF4-FFF2-40B4-BE49-F238E27FC236}">
                  <a16:creationId xmlns:a16="http://schemas.microsoft.com/office/drawing/2014/main" id="{94F865E9-7E8B-4515-84AE-3E891D248ED6}"/>
                </a:ext>
              </a:extLst>
            </p:cNvPr>
            <p:cNvSpPr/>
            <p:nvPr/>
          </p:nvSpPr>
          <p:spPr>
            <a:xfrm>
              <a:off x="7827479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1" name="타원 200">
              <a:extLst>
                <a:ext uri="{FF2B5EF4-FFF2-40B4-BE49-F238E27FC236}">
                  <a16:creationId xmlns:a16="http://schemas.microsoft.com/office/drawing/2014/main" id="{CECB02B3-8370-41AE-8205-C759A9DA9D4A}"/>
                </a:ext>
              </a:extLst>
            </p:cNvPr>
            <p:cNvSpPr/>
            <p:nvPr/>
          </p:nvSpPr>
          <p:spPr>
            <a:xfrm>
              <a:off x="8096743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2" name="타원 201">
              <a:extLst>
                <a:ext uri="{FF2B5EF4-FFF2-40B4-BE49-F238E27FC236}">
                  <a16:creationId xmlns:a16="http://schemas.microsoft.com/office/drawing/2014/main" id="{2C930816-E6A1-4446-938C-9CD2AB2FFF33}"/>
                </a:ext>
              </a:extLst>
            </p:cNvPr>
            <p:cNvSpPr/>
            <p:nvPr/>
          </p:nvSpPr>
          <p:spPr>
            <a:xfrm>
              <a:off x="8366008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3" name="타원 202">
              <a:extLst>
                <a:ext uri="{FF2B5EF4-FFF2-40B4-BE49-F238E27FC236}">
                  <a16:creationId xmlns:a16="http://schemas.microsoft.com/office/drawing/2014/main" id="{0C9113A2-8761-4FE8-981C-6619B799E826}"/>
                </a:ext>
              </a:extLst>
            </p:cNvPr>
            <p:cNvSpPr/>
            <p:nvPr/>
          </p:nvSpPr>
          <p:spPr>
            <a:xfrm>
              <a:off x="8635272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4" name="타원 203">
              <a:extLst>
                <a:ext uri="{FF2B5EF4-FFF2-40B4-BE49-F238E27FC236}">
                  <a16:creationId xmlns:a16="http://schemas.microsoft.com/office/drawing/2014/main" id="{A3FE68F7-2E57-454B-A8B5-9EC5BF02A6F2}"/>
                </a:ext>
              </a:extLst>
            </p:cNvPr>
            <p:cNvSpPr/>
            <p:nvPr/>
          </p:nvSpPr>
          <p:spPr>
            <a:xfrm>
              <a:off x="8904537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5" name="타원 204">
              <a:extLst>
                <a:ext uri="{FF2B5EF4-FFF2-40B4-BE49-F238E27FC236}">
                  <a16:creationId xmlns:a16="http://schemas.microsoft.com/office/drawing/2014/main" id="{BFEDB157-B3D7-489F-BD67-44D966340E4F}"/>
                </a:ext>
              </a:extLst>
            </p:cNvPr>
            <p:cNvSpPr/>
            <p:nvPr/>
          </p:nvSpPr>
          <p:spPr>
            <a:xfrm>
              <a:off x="9173801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6" name="타원 205">
              <a:extLst>
                <a:ext uri="{FF2B5EF4-FFF2-40B4-BE49-F238E27FC236}">
                  <a16:creationId xmlns:a16="http://schemas.microsoft.com/office/drawing/2014/main" id="{FC810A38-0EB9-4F05-9484-113D78665A39}"/>
                </a:ext>
              </a:extLst>
            </p:cNvPr>
            <p:cNvSpPr/>
            <p:nvPr/>
          </p:nvSpPr>
          <p:spPr>
            <a:xfrm>
              <a:off x="9443065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7" name="타원 206">
              <a:extLst>
                <a:ext uri="{FF2B5EF4-FFF2-40B4-BE49-F238E27FC236}">
                  <a16:creationId xmlns:a16="http://schemas.microsoft.com/office/drawing/2014/main" id="{50ED752B-AE13-48CB-89C2-D5362FB433CE}"/>
                </a:ext>
              </a:extLst>
            </p:cNvPr>
            <p:cNvSpPr/>
            <p:nvPr/>
          </p:nvSpPr>
          <p:spPr>
            <a:xfrm>
              <a:off x="9712330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8" name="타원 207">
              <a:extLst>
                <a:ext uri="{FF2B5EF4-FFF2-40B4-BE49-F238E27FC236}">
                  <a16:creationId xmlns:a16="http://schemas.microsoft.com/office/drawing/2014/main" id="{3F999106-4FF8-46F1-BA97-18E3A676D943}"/>
                </a:ext>
              </a:extLst>
            </p:cNvPr>
            <p:cNvSpPr/>
            <p:nvPr/>
          </p:nvSpPr>
          <p:spPr>
            <a:xfrm>
              <a:off x="9981594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9" name="타원 208">
              <a:extLst>
                <a:ext uri="{FF2B5EF4-FFF2-40B4-BE49-F238E27FC236}">
                  <a16:creationId xmlns:a16="http://schemas.microsoft.com/office/drawing/2014/main" id="{40ADF201-8389-4B72-B487-1ED40DABABFF}"/>
                </a:ext>
              </a:extLst>
            </p:cNvPr>
            <p:cNvSpPr/>
            <p:nvPr/>
          </p:nvSpPr>
          <p:spPr>
            <a:xfrm>
              <a:off x="10250859" y="337857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0" name="타원 209">
              <a:extLst>
                <a:ext uri="{FF2B5EF4-FFF2-40B4-BE49-F238E27FC236}">
                  <a16:creationId xmlns:a16="http://schemas.microsoft.com/office/drawing/2014/main" id="{DE0C0787-FEC7-4A29-9167-C5724CDEB334}"/>
                </a:ext>
              </a:extLst>
            </p:cNvPr>
            <p:cNvSpPr/>
            <p:nvPr/>
          </p:nvSpPr>
          <p:spPr>
            <a:xfrm>
              <a:off x="7827479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1" name="타원 210">
              <a:extLst>
                <a:ext uri="{FF2B5EF4-FFF2-40B4-BE49-F238E27FC236}">
                  <a16:creationId xmlns:a16="http://schemas.microsoft.com/office/drawing/2014/main" id="{68710FE8-95D0-4BBF-B263-5B08E613B89D}"/>
                </a:ext>
              </a:extLst>
            </p:cNvPr>
            <p:cNvSpPr/>
            <p:nvPr/>
          </p:nvSpPr>
          <p:spPr>
            <a:xfrm>
              <a:off x="8096743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2" name="타원 211">
              <a:extLst>
                <a:ext uri="{FF2B5EF4-FFF2-40B4-BE49-F238E27FC236}">
                  <a16:creationId xmlns:a16="http://schemas.microsoft.com/office/drawing/2014/main" id="{8986CB1A-41C9-4554-8EE9-68337D60FA72}"/>
                </a:ext>
              </a:extLst>
            </p:cNvPr>
            <p:cNvSpPr/>
            <p:nvPr/>
          </p:nvSpPr>
          <p:spPr>
            <a:xfrm>
              <a:off x="8366008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3" name="타원 212">
              <a:extLst>
                <a:ext uri="{FF2B5EF4-FFF2-40B4-BE49-F238E27FC236}">
                  <a16:creationId xmlns:a16="http://schemas.microsoft.com/office/drawing/2014/main" id="{1BBCA99D-0AF6-4EE8-866C-CF849A789519}"/>
                </a:ext>
              </a:extLst>
            </p:cNvPr>
            <p:cNvSpPr/>
            <p:nvPr/>
          </p:nvSpPr>
          <p:spPr>
            <a:xfrm>
              <a:off x="8635272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4" name="타원 213">
              <a:extLst>
                <a:ext uri="{FF2B5EF4-FFF2-40B4-BE49-F238E27FC236}">
                  <a16:creationId xmlns:a16="http://schemas.microsoft.com/office/drawing/2014/main" id="{C560FC2D-4400-4DAD-9E66-045C48D80366}"/>
                </a:ext>
              </a:extLst>
            </p:cNvPr>
            <p:cNvSpPr/>
            <p:nvPr/>
          </p:nvSpPr>
          <p:spPr>
            <a:xfrm>
              <a:off x="8904537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5" name="타원 214">
              <a:extLst>
                <a:ext uri="{FF2B5EF4-FFF2-40B4-BE49-F238E27FC236}">
                  <a16:creationId xmlns:a16="http://schemas.microsoft.com/office/drawing/2014/main" id="{A48668FC-2908-44AF-9D5D-B66D6CB8B942}"/>
                </a:ext>
              </a:extLst>
            </p:cNvPr>
            <p:cNvSpPr/>
            <p:nvPr/>
          </p:nvSpPr>
          <p:spPr>
            <a:xfrm>
              <a:off x="9173801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6" name="타원 215">
              <a:extLst>
                <a:ext uri="{FF2B5EF4-FFF2-40B4-BE49-F238E27FC236}">
                  <a16:creationId xmlns:a16="http://schemas.microsoft.com/office/drawing/2014/main" id="{90A6ACF0-0628-4183-9AF5-ADDDBD9522C8}"/>
                </a:ext>
              </a:extLst>
            </p:cNvPr>
            <p:cNvSpPr/>
            <p:nvPr/>
          </p:nvSpPr>
          <p:spPr>
            <a:xfrm>
              <a:off x="9443065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7" name="타원 216">
              <a:extLst>
                <a:ext uri="{FF2B5EF4-FFF2-40B4-BE49-F238E27FC236}">
                  <a16:creationId xmlns:a16="http://schemas.microsoft.com/office/drawing/2014/main" id="{547D70AB-F46B-429C-B3F8-707F466CF4E5}"/>
                </a:ext>
              </a:extLst>
            </p:cNvPr>
            <p:cNvSpPr/>
            <p:nvPr/>
          </p:nvSpPr>
          <p:spPr>
            <a:xfrm>
              <a:off x="9712330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8" name="타원 217">
              <a:extLst>
                <a:ext uri="{FF2B5EF4-FFF2-40B4-BE49-F238E27FC236}">
                  <a16:creationId xmlns:a16="http://schemas.microsoft.com/office/drawing/2014/main" id="{DAE45D6E-AB6A-4F25-85D2-61A86F9B64DD}"/>
                </a:ext>
              </a:extLst>
            </p:cNvPr>
            <p:cNvSpPr/>
            <p:nvPr/>
          </p:nvSpPr>
          <p:spPr>
            <a:xfrm>
              <a:off x="9981594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9" name="타원 218">
              <a:extLst>
                <a:ext uri="{FF2B5EF4-FFF2-40B4-BE49-F238E27FC236}">
                  <a16:creationId xmlns:a16="http://schemas.microsoft.com/office/drawing/2014/main" id="{4BE4F16C-CD5F-4FD1-95F6-8CF7558C4A63}"/>
                </a:ext>
              </a:extLst>
            </p:cNvPr>
            <p:cNvSpPr/>
            <p:nvPr/>
          </p:nvSpPr>
          <p:spPr>
            <a:xfrm>
              <a:off x="10250859" y="367444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0" name="타원 219">
              <a:extLst>
                <a:ext uri="{FF2B5EF4-FFF2-40B4-BE49-F238E27FC236}">
                  <a16:creationId xmlns:a16="http://schemas.microsoft.com/office/drawing/2014/main" id="{2B665B17-347A-4174-9CE1-D9650FD89AC2}"/>
                </a:ext>
              </a:extLst>
            </p:cNvPr>
            <p:cNvSpPr/>
            <p:nvPr/>
          </p:nvSpPr>
          <p:spPr>
            <a:xfrm>
              <a:off x="7827479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1" name="타원 220">
              <a:extLst>
                <a:ext uri="{FF2B5EF4-FFF2-40B4-BE49-F238E27FC236}">
                  <a16:creationId xmlns:a16="http://schemas.microsoft.com/office/drawing/2014/main" id="{7D291A4B-6E03-4C52-ADDD-4D8DD34E41C8}"/>
                </a:ext>
              </a:extLst>
            </p:cNvPr>
            <p:cNvSpPr/>
            <p:nvPr/>
          </p:nvSpPr>
          <p:spPr>
            <a:xfrm>
              <a:off x="8096743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2" name="타원 221">
              <a:extLst>
                <a:ext uri="{FF2B5EF4-FFF2-40B4-BE49-F238E27FC236}">
                  <a16:creationId xmlns:a16="http://schemas.microsoft.com/office/drawing/2014/main" id="{F0CB23ED-402C-4F80-9EB2-6EB99F6938AB}"/>
                </a:ext>
              </a:extLst>
            </p:cNvPr>
            <p:cNvSpPr/>
            <p:nvPr/>
          </p:nvSpPr>
          <p:spPr>
            <a:xfrm>
              <a:off x="8366008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3" name="타원 222">
              <a:extLst>
                <a:ext uri="{FF2B5EF4-FFF2-40B4-BE49-F238E27FC236}">
                  <a16:creationId xmlns:a16="http://schemas.microsoft.com/office/drawing/2014/main" id="{48C42394-27FA-477F-80C5-2EEF7AACF2AD}"/>
                </a:ext>
              </a:extLst>
            </p:cNvPr>
            <p:cNvSpPr/>
            <p:nvPr/>
          </p:nvSpPr>
          <p:spPr>
            <a:xfrm>
              <a:off x="8635272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4" name="타원 223">
              <a:extLst>
                <a:ext uri="{FF2B5EF4-FFF2-40B4-BE49-F238E27FC236}">
                  <a16:creationId xmlns:a16="http://schemas.microsoft.com/office/drawing/2014/main" id="{310F2CBF-5D17-440C-8493-8B90B59442B6}"/>
                </a:ext>
              </a:extLst>
            </p:cNvPr>
            <p:cNvSpPr/>
            <p:nvPr/>
          </p:nvSpPr>
          <p:spPr>
            <a:xfrm>
              <a:off x="8904537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5" name="타원 224">
              <a:extLst>
                <a:ext uri="{FF2B5EF4-FFF2-40B4-BE49-F238E27FC236}">
                  <a16:creationId xmlns:a16="http://schemas.microsoft.com/office/drawing/2014/main" id="{CCAE71FE-5049-4627-AF1A-E109DA2505A4}"/>
                </a:ext>
              </a:extLst>
            </p:cNvPr>
            <p:cNvSpPr/>
            <p:nvPr/>
          </p:nvSpPr>
          <p:spPr>
            <a:xfrm>
              <a:off x="9173801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6" name="타원 225">
              <a:extLst>
                <a:ext uri="{FF2B5EF4-FFF2-40B4-BE49-F238E27FC236}">
                  <a16:creationId xmlns:a16="http://schemas.microsoft.com/office/drawing/2014/main" id="{3BBAAD69-15CD-4577-8BC2-686E76AA7CEA}"/>
                </a:ext>
              </a:extLst>
            </p:cNvPr>
            <p:cNvSpPr/>
            <p:nvPr/>
          </p:nvSpPr>
          <p:spPr>
            <a:xfrm>
              <a:off x="9443065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7" name="타원 226">
              <a:extLst>
                <a:ext uri="{FF2B5EF4-FFF2-40B4-BE49-F238E27FC236}">
                  <a16:creationId xmlns:a16="http://schemas.microsoft.com/office/drawing/2014/main" id="{744E0C2A-F5F9-4019-A80A-B282C646B92F}"/>
                </a:ext>
              </a:extLst>
            </p:cNvPr>
            <p:cNvSpPr/>
            <p:nvPr/>
          </p:nvSpPr>
          <p:spPr>
            <a:xfrm>
              <a:off x="9712330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8" name="타원 227">
              <a:extLst>
                <a:ext uri="{FF2B5EF4-FFF2-40B4-BE49-F238E27FC236}">
                  <a16:creationId xmlns:a16="http://schemas.microsoft.com/office/drawing/2014/main" id="{1086F638-7D88-4C4F-A0B6-936F41B551E0}"/>
                </a:ext>
              </a:extLst>
            </p:cNvPr>
            <p:cNvSpPr/>
            <p:nvPr/>
          </p:nvSpPr>
          <p:spPr>
            <a:xfrm>
              <a:off x="9981594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29" name="타원 228">
              <a:extLst>
                <a:ext uri="{FF2B5EF4-FFF2-40B4-BE49-F238E27FC236}">
                  <a16:creationId xmlns:a16="http://schemas.microsoft.com/office/drawing/2014/main" id="{F5E5DE5A-0365-4D6C-A771-B9F43AF83265}"/>
                </a:ext>
              </a:extLst>
            </p:cNvPr>
            <p:cNvSpPr/>
            <p:nvPr/>
          </p:nvSpPr>
          <p:spPr>
            <a:xfrm>
              <a:off x="10250859" y="3970323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0" name="타원 229">
              <a:extLst>
                <a:ext uri="{FF2B5EF4-FFF2-40B4-BE49-F238E27FC236}">
                  <a16:creationId xmlns:a16="http://schemas.microsoft.com/office/drawing/2014/main" id="{82A86740-13A1-4CAD-813F-DFFA385DED66}"/>
                </a:ext>
              </a:extLst>
            </p:cNvPr>
            <p:cNvSpPr/>
            <p:nvPr/>
          </p:nvSpPr>
          <p:spPr>
            <a:xfrm>
              <a:off x="7827479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1" name="타원 230">
              <a:extLst>
                <a:ext uri="{FF2B5EF4-FFF2-40B4-BE49-F238E27FC236}">
                  <a16:creationId xmlns:a16="http://schemas.microsoft.com/office/drawing/2014/main" id="{B244E604-BC64-48F9-ADA4-72F7A99D49CA}"/>
                </a:ext>
              </a:extLst>
            </p:cNvPr>
            <p:cNvSpPr/>
            <p:nvPr/>
          </p:nvSpPr>
          <p:spPr>
            <a:xfrm>
              <a:off x="8096743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2" name="타원 231">
              <a:extLst>
                <a:ext uri="{FF2B5EF4-FFF2-40B4-BE49-F238E27FC236}">
                  <a16:creationId xmlns:a16="http://schemas.microsoft.com/office/drawing/2014/main" id="{19DCC996-3826-4BE0-8F4B-D714299692DF}"/>
                </a:ext>
              </a:extLst>
            </p:cNvPr>
            <p:cNvSpPr/>
            <p:nvPr/>
          </p:nvSpPr>
          <p:spPr>
            <a:xfrm>
              <a:off x="8366008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3" name="타원 232">
              <a:extLst>
                <a:ext uri="{FF2B5EF4-FFF2-40B4-BE49-F238E27FC236}">
                  <a16:creationId xmlns:a16="http://schemas.microsoft.com/office/drawing/2014/main" id="{58A10026-13D0-4709-A906-6F885109A915}"/>
                </a:ext>
              </a:extLst>
            </p:cNvPr>
            <p:cNvSpPr/>
            <p:nvPr/>
          </p:nvSpPr>
          <p:spPr>
            <a:xfrm>
              <a:off x="8635272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4" name="타원 233">
              <a:extLst>
                <a:ext uri="{FF2B5EF4-FFF2-40B4-BE49-F238E27FC236}">
                  <a16:creationId xmlns:a16="http://schemas.microsoft.com/office/drawing/2014/main" id="{F1F0AA70-B741-4496-8D29-6C2B270A50FA}"/>
                </a:ext>
              </a:extLst>
            </p:cNvPr>
            <p:cNvSpPr/>
            <p:nvPr/>
          </p:nvSpPr>
          <p:spPr>
            <a:xfrm>
              <a:off x="8904537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5" name="타원 234">
              <a:extLst>
                <a:ext uri="{FF2B5EF4-FFF2-40B4-BE49-F238E27FC236}">
                  <a16:creationId xmlns:a16="http://schemas.microsoft.com/office/drawing/2014/main" id="{9592FF7E-8404-49F4-9A99-3ACE207BC91A}"/>
                </a:ext>
              </a:extLst>
            </p:cNvPr>
            <p:cNvSpPr/>
            <p:nvPr/>
          </p:nvSpPr>
          <p:spPr>
            <a:xfrm>
              <a:off x="9173801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6" name="타원 235">
              <a:extLst>
                <a:ext uri="{FF2B5EF4-FFF2-40B4-BE49-F238E27FC236}">
                  <a16:creationId xmlns:a16="http://schemas.microsoft.com/office/drawing/2014/main" id="{BC50D410-E08D-4DEB-AE94-B245D803E4EB}"/>
                </a:ext>
              </a:extLst>
            </p:cNvPr>
            <p:cNvSpPr/>
            <p:nvPr/>
          </p:nvSpPr>
          <p:spPr>
            <a:xfrm>
              <a:off x="9443065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7" name="타원 236">
              <a:extLst>
                <a:ext uri="{FF2B5EF4-FFF2-40B4-BE49-F238E27FC236}">
                  <a16:creationId xmlns:a16="http://schemas.microsoft.com/office/drawing/2014/main" id="{A965652C-3C00-4705-A419-D87311643305}"/>
                </a:ext>
              </a:extLst>
            </p:cNvPr>
            <p:cNvSpPr/>
            <p:nvPr/>
          </p:nvSpPr>
          <p:spPr>
            <a:xfrm>
              <a:off x="9712330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8" name="타원 237">
              <a:extLst>
                <a:ext uri="{FF2B5EF4-FFF2-40B4-BE49-F238E27FC236}">
                  <a16:creationId xmlns:a16="http://schemas.microsoft.com/office/drawing/2014/main" id="{CBB286AE-F1E7-4F28-9304-5DC8DEE2CA04}"/>
                </a:ext>
              </a:extLst>
            </p:cNvPr>
            <p:cNvSpPr/>
            <p:nvPr/>
          </p:nvSpPr>
          <p:spPr>
            <a:xfrm>
              <a:off x="9981594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39" name="타원 238">
              <a:extLst>
                <a:ext uri="{FF2B5EF4-FFF2-40B4-BE49-F238E27FC236}">
                  <a16:creationId xmlns:a16="http://schemas.microsoft.com/office/drawing/2014/main" id="{3405CC75-7763-437C-98FA-9B16733CF3E8}"/>
                </a:ext>
              </a:extLst>
            </p:cNvPr>
            <p:cNvSpPr/>
            <p:nvPr/>
          </p:nvSpPr>
          <p:spPr>
            <a:xfrm>
              <a:off x="10250859" y="4266196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0" name="타원 239">
              <a:extLst>
                <a:ext uri="{FF2B5EF4-FFF2-40B4-BE49-F238E27FC236}">
                  <a16:creationId xmlns:a16="http://schemas.microsoft.com/office/drawing/2014/main" id="{D24EC2A4-BB84-4D58-9C69-4B21ED125A54}"/>
                </a:ext>
              </a:extLst>
            </p:cNvPr>
            <p:cNvSpPr/>
            <p:nvPr/>
          </p:nvSpPr>
          <p:spPr>
            <a:xfrm>
              <a:off x="7827479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1" name="타원 240">
              <a:extLst>
                <a:ext uri="{FF2B5EF4-FFF2-40B4-BE49-F238E27FC236}">
                  <a16:creationId xmlns:a16="http://schemas.microsoft.com/office/drawing/2014/main" id="{B37A893F-D070-4262-8668-852203BE750D}"/>
                </a:ext>
              </a:extLst>
            </p:cNvPr>
            <p:cNvSpPr/>
            <p:nvPr/>
          </p:nvSpPr>
          <p:spPr>
            <a:xfrm>
              <a:off x="8096743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2" name="타원 241">
              <a:extLst>
                <a:ext uri="{FF2B5EF4-FFF2-40B4-BE49-F238E27FC236}">
                  <a16:creationId xmlns:a16="http://schemas.microsoft.com/office/drawing/2014/main" id="{20D40E2D-439F-456C-994D-C26604ABAE86}"/>
                </a:ext>
              </a:extLst>
            </p:cNvPr>
            <p:cNvSpPr/>
            <p:nvPr/>
          </p:nvSpPr>
          <p:spPr>
            <a:xfrm>
              <a:off x="8366008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3" name="타원 242">
              <a:extLst>
                <a:ext uri="{FF2B5EF4-FFF2-40B4-BE49-F238E27FC236}">
                  <a16:creationId xmlns:a16="http://schemas.microsoft.com/office/drawing/2014/main" id="{2EB6AF0F-287E-4A69-820D-BFFA6AD6577D}"/>
                </a:ext>
              </a:extLst>
            </p:cNvPr>
            <p:cNvSpPr/>
            <p:nvPr/>
          </p:nvSpPr>
          <p:spPr>
            <a:xfrm>
              <a:off x="8635272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4" name="타원 243">
              <a:extLst>
                <a:ext uri="{FF2B5EF4-FFF2-40B4-BE49-F238E27FC236}">
                  <a16:creationId xmlns:a16="http://schemas.microsoft.com/office/drawing/2014/main" id="{DBACF542-052F-4699-928F-56384A4FCF4E}"/>
                </a:ext>
              </a:extLst>
            </p:cNvPr>
            <p:cNvSpPr/>
            <p:nvPr/>
          </p:nvSpPr>
          <p:spPr>
            <a:xfrm>
              <a:off x="8904537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5" name="타원 244">
              <a:extLst>
                <a:ext uri="{FF2B5EF4-FFF2-40B4-BE49-F238E27FC236}">
                  <a16:creationId xmlns:a16="http://schemas.microsoft.com/office/drawing/2014/main" id="{647393D1-E5F6-4097-94D7-2C2D1C22AFE7}"/>
                </a:ext>
              </a:extLst>
            </p:cNvPr>
            <p:cNvSpPr/>
            <p:nvPr/>
          </p:nvSpPr>
          <p:spPr>
            <a:xfrm>
              <a:off x="9173801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6" name="타원 245">
              <a:extLst>
                <a:ext uri="{FF2B5EF4-FFF2-40B4-BE49-F238E27FC236}">
                  <a16:creationId xmlns:a16="http://schemas.microsoft.com/office/drawing/2014/main" id="{F4E6D2D2-B554-4794-B4A8-CB0C9CC8D30B}"/>
                </a:ext>
              </a:extLst>
            </p:cNvPr>
            <p:cNvSpPr/>
            <p:nvPr/>
          </p:nvSpPr>
          <p:spPr>
            <a:xfrm>
              <a:off x="9443065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7" name="타원 246">
              <a:extLst>
                <a:ext uri="{FF2B5EF4-FFF2-40B4-BE49-F238E27FC236}">
                  <a16:creationId xmlns:a16="http://schemas.microsoft.com/office/drawing/2014/main" id="{30E6C4E1-CA0E-4B7F-BA72-808E0A4CDAFC}"/>
                </a:ext>
              </a:extLst>
            </p:cNvPr>
            <p:cNvSpPr/>
            <p:nvPr/>
          </p:nvSpPr>
          <p:spPr>
            <a:xfrm>
              <a:off x="9712330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8" name="타원 247">
              <a:extLst>
                <a:ext uri="{FF2B5EF4-FFF2-40B4-BE49-F238E27FC236}">
                  <a16:creationId xmlns:a16="http://schemas.microsoft.com/office/drawing/2014/main" id="{AC66B8F5-6FC4-49B5-B045-5B9DF098FE6F}"/>
                </a:ext>
              </a:extLst>
            </p:cNvPr>
            <p:cNvSpPr/>
            <p:nvPr/>
          </p:nvSpPr>
          <p:spPr>
            <a:xfrm>
              <a:off x="9981594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9" name="타원 248">
              <a:extLst>
                <a:ext uri="{FF2B5EF4-FFF2-40B4-BE49-F238E27FC236}">
                  <a16:creationId xmlns:a16="http://schemas.microsoft.com/office/drawing/2014/main" id="{1BB3222C-07D8-4AB6-A4FD-D391F40C403B}"/>
                </a:ext>
              </a:extLst>
            </p:cNvPr>
            <p:cNvSpPr/>
            <p:nvPr/>
          </p:nvSpPr>
          <p:spPr>
            <a:xfrm>
              <a:off x="10250859" y="4562069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0" name="타원 249">
              <a:extLst>
                <a:ext uri="{FF2B5EF4-FFF2-40B4-BE49-F238E27FC236}">
                  <a16:creationId xmlns:a16="http://schemas.microsoft.com/office/drawing/2014/main" id="{C3F0F0DA-7104-4CCA-95A4-125AEC08CDD3}"/>
                </a:ext>
              </a:extLst>
            </p:cNvPr>
            <p:cNvSpPr/>
            <p:nvPr/>
          </p:nvSpPr>
          <p:spPr>
            <a:xfrm>
              <a:off x="7827479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1" name="타원 250">
              <a:extLst>
                <a:ext uri="{FF2B5EF4-FFF2-40B4-BE49-F238E27FC236}">
                  <a16:creationId xmlns:a16="http://schemas.microsoft.com/office/drawing/2014/main" id="{0F39F0FC-4D70-4D98-B39F-B4822CCD062E}"/>
                </a:ext>
              </a:extLst>
            </p:cNvPr>
            <p:cNvSpPr/>
            <p:nvPr/>
          </p:nvSpPr>
          <p:spPr>
            <a:xfrm>
              <a:off x="8096743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2" name="타원 251">
              <a:extLst>
                <a:ext uri="{FF2B5EF4-FFF2-40B4-BE49-F238E27FC236}">
                  <a16:creationId xmlns:a16="http://schemas.microsoft.com/office/drawing/2014/main" id="{A03FC3D7-8DDE-451B-B159-5F61C95ABEC0}"/>
                </a:ext>
              </a:extLst>
            </p:cNvPr>
            <p:cNvSpPr/>
            <p:nvPr/>
          </p:nvSpPr>
          <p:spPr>
            <a:xfrm>
              <a:off x="8366008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3" name="타원 252">
              <a:extLst>
                <a:ext uri="{FF2B5EF4-FFF2-40B4-BE49-F238E27FC236}">
                  <a16:creationId xmlns:a16="http://schemas.microsoft.com/office/drawing/2014/main" id="{F7119D38-8EB3-40A4-8A42-A2B21B83A0C8}"/>
                </a:ext>
              </a:extLst>
            </p:cNvPr>
            <p:cNvSpPr/>
            <p:nvPr/>
          </p:nvSpPr>
          <p:spPr>
            <a:xfrm>
              <a:off x="8635272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4" name="타원 253">
              <a:extLst>
                <a:ext uri="{FF2B5EF4-FFF2-40B4-BE49-F238E27FC236}">
                  <a16:creationId xmlns:a16="http://schemas.microsoft.com/office/drawing/2014/main" id="{457E0F65-907D-4889-A265-68E683ECAD61}"/>
                </a:ext>
              </a:extLst>
            </p:cNvPr>
            <p:cNvSpPr/>
            <p:nvPr/>
          </p:nvSpPr>
          <p:spPr>
            <a:xfrm>
              <a:off x="8904537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5" name="타원 254">
              <a:extLst>
                <a:ext uri="{FF2B5EF4-FFF2-40B4-BE49-F238E27FC236}">
                  <a16:creationId xmlns:a16="http://schemas.microsoft.com/office/drawing/2014/main" id="{149E076F-9173-4577-9EEB-1C9BCEA8E12A}"/>
                </a:ext>
              </a:extLst>
            </p:cNvPr>
            <p:cNvSpPr/>
            <p:nvPr/>
          </p:nvSpPr>
          <p:spPr>
            <a:xfrm>
              <a:off x="9173801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6" name="타원 255">
              <a:extLst>
                <a:ext uri="{FF2B5EF4-FFF2-40B4-BE49-F238E27FC236}">
                  <a16:creationId xmlns:a16="http://schemas.microsoft.com/office/drawing/2014/main" id="{1AC9562F-6AFE-457C-87BB-4972346FFF6F}"/>
                </a:ext>
              </a:extLst>
            </p:cNvPr>
            <p:cNvSpPr/>
            <p:nvPr/>
          </p:nvSpPr>
          <p:spPr>
            <a:xfrm>
              <a:off x="9443065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7" name="타원 256">
              <a:extLst>
                <a:ext uri="{FF2B5EF4-FFF2-40B4-BE49-F238E27FC236}">
                  <a16:creationId xmlns:a16="http://schemas.microsoft.com/office/drawing/2014/main" id="{DA876588-C542-4584-B912-04CB88FE5536}"/>
                </a:ext>
              </a:extLst>
            </p:cNvPr>
            <p:cNvSpPr/>
            <p:nvPr/>
          </p:nvSpPr>
          <p:spPr>
            <a:xfrm>
              <a:off x="9712330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8" name="타원 257">
              <a:extLst>
                <a:ext uri="{FF2B5EF4-FFF2-40B4-BE49-F238E27FC236}">
                  <a16:creationId xmlns:a16="http://schemas.microsoft.com/office/drawing/2014/main" id="{3BEDE6BA-00DC-4041-B395-4143EC0AF59C}"/>
                </a:ext>
              </a:extLst>
            </p:cNvPr>
            <p:cNvSpPr/>
            <p:nvPr/>
          </p:nvSpPr>
          <p:spPr>
            <a:xfrm>
              <a:off x="9981594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9" name="타원 258">
              <a:extLst>
                <a:ext uri="{FF2B5EF4-FFF2-40B4-BE49-F238E27FC236}">
                  <a16:creationId xmlns:a16="http://schemas.microsoft.com/office/drawing/2014/main" id="{B66A092B-48DD-49D8-AC4E-3B600F4D58E9}"/>
                </a:ext>
              </a:extLst>
            </p:cNvPr>
            <p:cNvSpPr/>
            <p:nvPr/>
          </p:nvSpPr>
          <p:spPr>
            <a:xfrm>
              <a:off x="10250859" y="4857942"/>
              <a:ext cx="216810" cy="21681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7E8B7CDA-04AD-478A-89BF-67B2BC1833BF}"/>
                </a:ext>
              </a:extLst>
            </p:cNvPr>
            <p:cNvSpPr txBox="1"/>
            <p:nvPr/>
          </p:nvSpPr>
          <p:spPr>
            <a:xfrm>
              <a:off x="8730633" y="5748122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3D3D3D"/>
                  </a:solidFill>
                  <a:latin typeface="+mj-ea"/>
                  <a:ea typeface="+mj-ea"/>
                </a:rPr>
                <a:t>67%</a:t>
              </a:r>
              <a:endParaRPr lang="ko-KR" altLang="en-US" sz="2400" b="1" dirty="0">
                <a:solidFill>
                  <a:srgbClr val="3D3D3D"/>
                </a:solidFill>
                <a:latin typeface="+mj-ea"/>
                <a:ea typeface="+mj-ea"/>
              </a:endParaRPr>
            </a:p>
          </p:txBody>
        </p:sp>
        <p:cxnSp>
          <p:nvCxnSpPr>
            <p:cNvPr id="261" name="직선 연결선 260">
              <a:extLst>
                <a:ext uri="{FF2B5EF4-FFF2-40B4-BE49-F238E27FC236}">
                  <a16:creationId xmlns:a16="http://schemas.microsoft.com/office/drawing/2014/main" id="{C55D7ECC-A9B9-4BAD-9E53-8D2F08BB48BD}"/>
                </a:ext>
              </a:extLst>
            </p:cNvPr>
            <p:cNvCxnSpPr/>
            <p:nvPr/>
          </p:nvCxnSpPr>
          <p:spPr>
            <a:xfrm>
              <a:off x="8868174" y="5519598"/>
              <a:ext cx="55880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2" name="그룹 261">
              <a:extLst>
                <a:ext uri="{FF2B5EF4-FFF2-40B4-BE49-F238E27FC236}">
                  <a16:creationId xmlns:a16="http://schemas.microsoft.com/office/drawing/2014/main" id="{035D3DF2-5DFF-4708-B785-2DAC6202C18B}"/>
                </a:ext>
              </a:extLst>
            </p:cNvPr>
            <p:cNvGrpSpPr/>
            <p:nvPr/>
          </p:nvGrpSpPr>
          <p:grpSpPr>
            <a:xfrm>
              <a:off x="6749457" y="1491097"/>
              <a:ext cx="668244" cy="668244"/>
              <a:chOff x="6850068" y="1576156"/>
              <a:chExt cx="668244" cy="668244"/>
            </a:xfrm>
            <a:solidFill>
              <a:schemeClr val="accent2"/>
            </a:solidFill>
          </p:grpSpPr>
          <p:sp>
            <p:nvSpPr>
              <p:cNvPr id="263" name="직사각형 262">
                <a:extLst>
                  <a:ext uri="{FF2B5EF4-FFF2-40B4-BE49-F238E27FC236}">
                    <a16:creationId xmlns:a16="http://schemas.microsoft.com/office/drawing/2014/main" id="{5886AA90-7769-4B62-B637-09A0AD070C87}"/>
                  </a:ext>
                </a:extLst>
              </p:cNvPr>
              <p:cNvSpPr/>
              <p:nvPr/>
            </p:nvSpPr>
            <p:spPr>
              <a:xfrm>
                <a:off x="6850068" y="1576156"/>
                <a:ext cx="668244" cy="6682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64" name="TextBox 263">
                <a:extLst>
                  <a:ext uri="{FF2B5EF4-FFF2-40B4-BE49-F238E27FC236}">
                    <a16:creationId xmlns:a16="http://schemas.microsoft.com/office/drawing/2014/main" id="{E44980C0-9713-460E-879B-3B17EDD6AA43}"/>
                  </a:ext>
                </a:extLst>
              </p:cNvPr>
              <p:cNvSpPr txBox="1"/>
              <p:nvPr/>
            </p:nvSpPr>
            <p:spPr>
              <a:xfrm>
                <a:off x="6945182" y="1617891"/>
                <a:ext cx="478016" cy="58477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bg1"/>
                    </a:solidFill>
                  </a:rPr>
                  <a:t>B</a:t>
                </a:r>
                <a:endParaRPr lang="ko-KR" altLang="en-US" sz="32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71689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FFB934-091B-41FA-9DE2-AACC7CA4EF4B}"/>
              </a:ext>
            </a:extLst>
          </p:cNvPr>
          <p:cNvSpPr/>
          <p:nvPr/>
        </p:nvSpPr>
        <p:spPr>
          <a:xfrm>
            <a:off x="635991" y="1732731"/>
            <a:ext cx="3525520" cy="2294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BD77D7-4DC4-47BA-B58D-53EB86715DE9}"/>
              </a:ext>
            </a:extLst>
          </p:cNvPr>
          <p:cNvSpPr txBox="1"/>
          <p:nvPr/>
        </p:nvSpPr>
        <p:spPr>
          <a:xfrm>
            <a:off x="768071" y="4888520"/>
            <a:ext cx="32613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묻힌 했던 별 말 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 위에 그리워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헤일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딴은 별 무덤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비둘기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못 까닭입니다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B2ED29-45DF-4108-AE3C-2DA312FCB191}"/>
              </a:ext>
            </a:extLst>
          </p:cNvPr>
          <p:cNvSpPr txBox="1"/>
          <p:nvPr/>
        </p:nvSpPr>
        <p:spPr>
          <a:xfrm>
            <a:off x="1428774" y="4273064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205C0AC-A01C-4A1D-BF77-31686614F5BA}"/>
              </a:ext>
            </a:extLst>
          </p:cNvPr>
          <p:cNvSpPr/>
          <p:nvPr/>
        </p:nvSpPr>
        <p:spPr>
          <a:xfrm>
            <a:off x="4313911" y="1732731"/>
            <a:ext cx="3525520" cy="22942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7970E8-D7B5-40C7-8163-6197F811F652}"/>
              </a:ext>
            </a:extLst>
          </p:cNvPr>
          <p:cNvSpPr txBox="1"/>
          <p:nvPr/>
        </p:nvSpPr>
        <p:spPr>
          <a:xfrm>
            <a:off x="4445991" y="4888520"/>
            <a:ext cx="32613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묻힌 했던 별 말 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 위에 그리워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헤일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딴은 별 무덤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비둘기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못 까닭입니다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DB00E6A-11A3-4174-B443-66089B9DE995}"/>
              </a:ext>
            </a:extLst>
          </p:cNvPr>
          <p:cNvSpPr txBox="1"/>
          <p:nvPr/>
        </p:nvSpPr>
        <p:spPr>
          <a:xfrm>
            <a:off x="5106694" y="4273064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221261-6AEB-413E-AAEA-20A20F5296AD}"/>
              </a:ext>
            </a:extLst>
          </p:cNvPr>
          <p:cNvSpPr/>
          <p:nvPr/>
        </p:nvSpPr>
        <p:spPr>
          <a:xfrm>
            <a:off x="7991831" y="1732731"/>
            <a:ext cx="3525520" cy="22942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6FC5F2-4341-4B60-AC44-2C7F607ED0AE}"/>
              </a:ext>
            </a:extLst>
          </p:cNvPr>
          <p:cNvSpPr txBox="1"/>
          <p:nvPr/>
        </p:nvSpPr>
        <p:spPr>
          <a:xfrm>
            <a:off x="8123911" y="4888520"/>
            <a:ext cx="32613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묻힌 했던 별 말 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 위에 그리워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헤일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딴은 별 무덤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비둘기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못 까닭입니다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439771-541E-416B-B527-6F788290825A}"/>
              </a:ext>
            </a:extLst>
          </p:cNvPr>
          <p:cNvSpPr txBox="1"/>
          <p:nvPr/>
        </p:nvSpPr>
        <p:spPr>
          <a:xfrm>
            <a:off x="8784614" y="4273064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4075642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592788B-2CD8-4DC8-AF2D-00CED2C7D595}"/>
              </a:ext>
            </a:extLst>
          </p:cNvPr>
          <p:cNvSpPr/>
          <p:nvPr/>
        </p:nvSpPr>
        <p:spPr>
          <a:xfrm>
            <a:off x="553025" y="3372731"/>
            <a:ext cx="2219222" cy="848355"/>
          </a:xfrm>
          <a:prstGeom prst="rect">
            <a:avLst/>
          </a:prstGeom>
          <a:solidFill>
            <a:srgbClr val="EEE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90EE16A-5E76-4A11-8492-AF54E737F404}"/>
              </a:ext>
            </a:extLst>
          </p:cNvPr>
          <p:cNvSpPr/>
          <p:nvPr/>
        </p:nvSpPr>
        <p:spPr>
          <a:xfrm>
            <a:off x="2772247" y="3372731"/>
            <a:ext cx="2221200" cy="8483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FA72384-647B-43A0-9641-E885E06A181E}"/>
              </a:ext>
            </a:extLst>
          </p:cNvPr>
          <p:cNvSpPr/>
          <p:nvPr/>
        </p:nvSpPr>
        <p:spPr>
          <a:xfrm>
            <a:off x="4995702" y="3372731"/>
            <a:ext cx="2214000" cy="8483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6E273D2-E89B-46D1-875C-D3412160B759}"/>
              </a:ext>
            </a:extLst>
          </p:cNvPr>
          <p:cNvSpPr/>
          <p:nvPr/>
        </p:nvSpPr>
        <p:spPr>
          <a:xfrm>
            <a:off x="7210690" y="3372731"/>
            <a:ext cx="2217600" cy="848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4105AC77-4AC1-486D-8B1F-A4C1D6D594E2}"/>
              </a:ext>
            </a:extLst>
          </p:cNvPr>
          <p:cNvSpPr/>
          <p:nvPr/>
        </p:nvSpPr>
        <p:spPr>
          <a:xfrm>
            <a:off x="9429912" y="3372731"/>
            <a:ext cx="2219222" cy="84835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66F0BF3E-A968-4F45-9F66-6CF8B99C20E7}"/>
              </a:ext>
            </a:extLst>
          </p:cNvPr>
          <p:cNvCxnSpPr/>
          <p:nvPr/>
        </p:nvCxnSpPr>
        <p:spPr>
          <a:xfrm>
            <a:off x="553025" y="3372731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396945EC-D698-417F-B822-C47765D66782}"/>
              </a:ext>
            </a:extLst>
          </p:cNvPr>
          <p:cNvCxnSpPr/>
          <p:nvPr/>
        </p:nvCxnSpPr>
        <p:spPr>
          <a:xfrm>
            <a:off x="2770857" y="3372731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C9EB609A-0A8B-425D-8A4A-59E0F11B1B0F}"/>
              </a:ext>
            </a:extLst>
          </p:cNvPr>
          <p:cNvCxnSpPr/>
          <p:nvPr/>
        </p:nvCxnSpPr>
        <p:spPr>
          <a:xfrm>
            <a:off x="4998849" y="3372731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3A3EE520-FAA1-4CAA-9B20-CB30E7E021F1}"/>
              </a:ext>
            </a:extLst>
          </p:cNvPr>
          <p:cNvCxnSpPr/>
          <p:nvPr/>
        </p:nvCxnSpPr>
        <p:spPr>
          <a:xfrm>
            <a:off x="7206521" y="3372731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0D797288-9879-471C-A0E8-1EEBB5129228}"/>
              </a:ext>
            </a:extLst>
          </p:cNvPr>
          <p:cNvCxnSpPr/>
          <p:nvPr/>
        </p:nvCxnSpPr>
        <p:spPr>
          <a:xfrm>
            <a:off x="9434513" y="3372731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C25166EA-114D-446A-AF5E-BDDAD65CE49C}"/>
              </a:ext>
            </a:extLst>
          </p:cNvPr>
          <p:cNvCxnSpPr/>
          <p:nvPr/>
        </p:nvCxnSpPr>
        <p:spPr>
          <a:xfrm>
            <a:off x="11652345" y="3372731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10F3D70-E472-4F48-8236-A69A8F557841}"/>
              </a:ext>
            </a:extLst>
          </p:cNvPr>
          <p:cNvCxnSpPr>
            <a:cxnSpLocks/>
          </p:cNvCxnSpPr>
          <p:nvPr/>
        </p:nvCxnSpPr>
        <p:spPr>
          <a:xfrm>
            <a:off x="553025" y="6159109"/>
            <a:ext cx="443844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EE1E61B-93E2-4675-B443-192DD7ADF8C3}"/>
              </a:ext>
            </a:extLst>
          </p:cNvPr>
          <p:cNvSpPr txBox="1"/>
          <p:nvPr/>
        </p:nvSpPr>
        <p:spPr>
          <a:xfrm>
            <a:off x="1267171" y="3596853"/>
            <a:ext cx="779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554F4D"/>
                </a:solidFill>
              </a:rPr>
              <a:t>1</a:t>
            </a:r>
            <a:r>
              <a:rPr lang="ko-KR" altLang="en-US" sz="2000" dirty="0">
                <a:solidFill>
                  <a:srgbClr val="554F4D"/>
                </a:solidFill>
              </a:rPr>
              <a:t>단계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22582D-8489-4710-8E71-301A7D6E1F1D}"/>
              </a:ext>
            </a:extLst>
          </p:cNvPr>
          <p:cNvSpPr txBox="1"/>
          <p:nvPr/>
        </p:nvSpPr>
        <p:spPr>
          <a:xfrm>
            <a:off x="3479246" y="3596853"/>
            <a:ext cx="795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2</a:t>
            </a:r>
            <a:r>
              <a:rPr lang="ko-KR" altLang="en-US" sz="2000" dirty="0">
                <a:solidFill>
                  <a:schemeClr val="bg1"/>
                </a:solidFill>
              </a:rPr>
              <a:t>단계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5D11356-825E-429A-A084-B6881DBE2C61}"/>
              </a:ext>
            </a:extLst>
          </p:cNvPr>
          <p:cNvSpPr txBox="1"/>
          <p:nvPr/>
        </p:nvSpPr>
        <p:spPr>
          <a:xfrm>
            <a:off x="5699336" y="3596853"/>
            <a:ext cx="795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3</a:t>
            </a:r>
            <a:r>
              <a:rPr lang="ko-KR" altLang="en-US" sz="2000" dirty="0">
                <a:solidFill>
                  <a:schemeClr val="bg1"/>
                </a:solidFill>
              </a:rPr>
              <a:t>단계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2BAF10-3096-4801-B63C-558496CAEB66}"/>
              </a:ext>
            </a:extLst>
          </p:cNvPr>
          <p:cNvSpPr txBox="1"/>
          <p:nvPr/>
        </p:nvSpPr>
        <p:spPr>
          <a:xfrm>
            <a:off x="7919426" y="3596853"/>
            <a:ext cx="795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4</a:t>
            </a:r>
            <a:r>
              <a:rPr lang="ko-KR" altLang="en-US" sz="2000" dirty="0">
                <a:solidFill>
                  <a:schemeClr val="bg1"/>
                </a:solidFill>
              </a:rPr>
              <a:t>단계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A57C733-760A-4BC7-94C0-ED244F402888}"/>
              </a:ext>
            </a:extLst>
          </p:cNvPr>
          <p:cNvSpPr txBox="1"/>
          <p:nvPr/>
        </p:nvSpPr>
        <p:spPr>
          <a:xfrm>
            <a:off x="10139516" y="3596853"/>
            <a:ext cx="795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5</a:t>
            </a:r>
            <a:r>
              <a:rPr lang="ko-KR" altLang="en-US" sz="2000" dirty="0">
                <a:solidFill>
                  <a:schemeClr val="bg1"/>
                </a:solidFill>
              </a:rPr>
              <a:t>단계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625E584-C8D3-4061-9189-E5498A45E33F}"/>
              </a:ext>
            </a:extLst>
          </p:cNvPr>
          <p:cNvSpPr/>
          <p:nvPr/>
        </p:nvSpPr>
        <p:spPr>
          <a:xfrm>
            <a:off x="553025" y="1611669"/>
            <a:ext cx="11085950" cy="1463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D2E778C-7DB2-459A-B8FF-13CDADE876AE}"/>
              </a:ext>
            </a:extLst>
          </p:cNvPr>
          <p:cNvSpPr txBox="1"/>
          <p:nvPr/>
        </p:nvSpPr>
        <p:spPr>
          <a:xfrm>
            <a:off x="2420956" y="2003514"/>
            <a:ext cx="73500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rgbClr val="554F4D"/>
                </a:solidFill>
              </a:rPr>
              <a:t>전체 주제 또는 목표를 입력하세요</a:t>
            </a:r>
            <a:r>
              <a:rPr lang="en-US" altLang="ko-KR" sz="4000" dirty="0">
                <a:solidFill>
                  <a:srgbClr val="554F4D"/>
                </a:solidFill>
              </a:rPr>
              <a:t>.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06E3D1D-BC2C-49A9-9369-4D4DFCFE8B0A}"/>
              </a:ext>
            </a:extLst>
          </p:cNvPr>
          <p:cNvSpPr/>
          <p:nvPr/>
        </p:nvSpPr>
        <p:spPr>
          <a:xfrm>
            <a:off x="560405" y="4777349"/>
            <a:ext cx="4423829" cy="848350"/>
          </a:xfrm>
          <a:prstGeom prst="rect">
            <a:avLst/>
          </a:prstGeom>
          <a:solidFill>
            <a:srgbClr val="FCDC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F01B09C-99F1-48EC-AC6E-33F99A49B93D}"/>
              </a:ext>
            </a:extLst>
          </p:cNvPr>
          <p:cNvSpPr/>
          <p:nvPr/>
        </p:nvSpPr>
        <p:spPr>
          <a:xfrm>
            <a:off x="5013465" y="5201524"/>
            <a:ext cx="6625501" cy="84835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3467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27911C8-27D8-4E12-9534-3F7483AF06B4}"/>
              </a:ext>
            </a:extLst>
          </p:cNvPr>
          <p:cNvSpPr/>
          <p:nvPr/>
        </p:nvSpPr>
        <p:spPr>
          <a:xfrm>
            <a:off x="1086539" y="1612375"/>
            <a:ext cx="4902200" cy="22351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7347956-6EC5-4313-8000-8E5BAD1306F3}"/>
              </a:ext>
            </a:extLst>
          </p:cNvPr>
          <p:cNvSpPr/>
          <p:nvPr/>
        </p:nvSpPr>
        <p:spPr>
          <a:xfrm>
            <a:off x="6217339" y="1612374"/>
            <a:ext cx="4902200" cy="22351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685F7218-D57A-44E4-BF4B-9A2595C5BFF0}"/>
              </a:ext>
            </a:extLst>
          </p:cNvPr>
          <p:cNvSpPr/>
          <p:nvPr/>
        </p:nvSpPr>
        <p:spPr>
          <a:xfrm>
            <a:off x="1086539" y="4044640"/>
            <a:ext cx="4902200" cy="2235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484937B-9A91-4CC5-8233-901116706C89}"/>
              </a:ext>
            </a:extLst>
          </p:cNvPr>
          <p:cNvSpPr/>
          <p:nvPr/>
        </p:nvSpPr>
        <p:spPr>
          <a:xfrm>
            <a:off x="6217339" y="4044639"/>
            <a:ext cx="4902200" cy="22351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F0283FC-2E97-4E62-84C0-FA47DDF2FD07}"/>
              </a:ext>
            </a:extLst>
          </p:cNvPr>
          <p:cNvSpPr/>
          <p:nvPr/>
        </p:nvSpPr>
        <p:spPr>
          <a:xfrm>
            <a:off x="5379139" y="3254752"/>
            <a:ext cx="482600" cy="482600"/>
          </a:xfrm>
          <a:prstGeom prst="rect">
            <a:avLst/>
          </a:prstGeom>
          <a:solidFill>
            <a:srgbClr val="542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5A2DDE7-D0AA-4F97-AD9D-BCDB3DBA5D47}"/>
              </a:ext>
            </a:extLst>
          </p:cNvPr>
          <p:cNvSpPr txBox="1"/>
          <p:nvPr/>
        </p:nvSpPr>
        <p:spPr>
          <a:xfrm>
            <a:off x="5427568" y="3265219"/>
            <a:ext cx="383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</a:rPr>
              <a:t>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5DB9C4F-F41F-42F6-8B7E-307AA26A9842}"/>
              </a:ext>
            </a:extLst>
          </p:cNvPr>
          <p:cNvSpPr/>
          <p:nvPr/>
        </p:nvSpPr>
        <p:spPr>
          <a:xfrm>
            <a:off x="6336295" y="3254752"/>
            <a:ext cx="482600" cy="482600"/>
          </a:xfrm>
          <a:prstGeom prst="rect">
            <a:avLst/>
          </a:prstGeom>
          <a:solidFill>
            <a:srgbClr val="542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F00B837-C42C-40E1-A155-58B9D0C20801}"/>
              </a:ext>
            </a:extLst>
          </p:cNvPr>
          <p:cNvSpPr txBox="1"/>
          <p:nvPr/>
        </p:nvSpPr>
        <p:spPr>
          <a:xfrm>
            <a:off x="6339839" y="3270238"/>
            <a:ext cx="473206" cy="461665"/>
          </a:xfrm>
          <a:prstGeom prst="rect">
            <a:avLst/>
          </a:prstGeom>
          <a:solidFill>
            <a:srgbClr val="5429A8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</a:rPr>
              <a:t>W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452B490-890B-4FEC-94FC-D1B4D5826CEB}"/>
              </a:ext>
            </a:extLst>
          </p:cNvPr>
          <p:cNvSpPr/>
          <p:nvPr/>
        </p:nvSpPr>
        <p:spPr>
          <a:xfrm>
            <a:off x="5377987" y="4154335"/>
            <a:ext cx="482600" cy="482600"/>
          </a:xfrm>
          <a:prstGeom prst="rect">
            <a:avLst/>
          </a:prstGeom>
          <a:solidFill>
            <a:srgbClr val="542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589CE0D-7AD0-41D6-B6D0-13EB96815509}"/>
              </a:ext>
            </a:extLst>
          </p:cNvPr>
          <p:cNvSpPr txBox="1"/>
          <p:nvPr/>
        </p:nvSpPr>
        <p:spPr>
          <a:xfrm>
            <a:off x="5402188" y="4164802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</a:rPr>
              <a:t>O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24DCB54C-FEE3-4857-8795-045E115A75FF}"/>
              </a:ext>
            </a:extLst>
          </p:cNvPr>
          <p:cNvSpPr/>
          <p:nvPr/>
        </p:nvSpPr>
        <p:spPr>
          <a:xfrm>
            <a:off x="6335143" y="4154334"/>
            <a:ext cx="482600" cy="482600"/>
          </a:xfrm>
          <a:prstGeom prst="rect">
            <a:avLst/>
          </a:prstGeom>
          <a:solidFill>
            <a:srgbClr val="542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4C5BB3E-A642-4830-A52F-D932F9449A4F}"/>
              </a:ext>
            </a:extLst>
          </p:cNvPr>
          <p:cNvSpPr txBox="1"/>
          <p:nvPr/>
        </p:nvSpPr>
        <p:spPr>
          <a:xfrm>
            <a:off x="6394793" y="4164801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altLang="ko-KR" sz="2400" b="1" dirty="0">
                <a:solidFill>
                  <a:schemeClr val="bg1"/>
                </a:solidFill>
              </a:rPr>
              <a:t>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BAECF88-C9BC-4A3B-B136-351DC517DA9C}"/>
              </a:ext>
            </a:extLst>
          </p:cNvPr>
          <p:cNvSpPr txBox="1"/>
          <p:nvPr/>
        </p:nvSpPr>
        <p:spPr>
          <a:xfrm>
            <a:off x="1312409" y="1872781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3CB4BC7-AD41-4C31-8C82-7BD11467CC58}"/>
              </a:ext>
            </a:extLst>
          </p:cNvPr>
          <p:cNvSpPr txBox="1"/>
          <p:nvPr/>
        </p:nvSpPr>
        <p:spPr>
          <a:xfrm>
            <a:off x="8806285" y="1872781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49ED6E2-F74C-4078-9905-88579D83EA0C}"/>
              </a:ext>
            </a:extLst>
          </p:cNvPr>
          <p:cNvSpPr txBox="1"/>
          <p:nvPr/>
        </p:nvSpPr>
        <p:spPr>
          <a:xfrm>
            <a:off x="1312409" y="4305046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38CAD19-AA58-45E3-834D-32EF737D0C46}"/>
              </a:ext>
            </a:extLst>
          </p:cNvPr>
          <p:cNvSpPr txBox="1"/>
          <p:nvPr/>
        </p:nvSpPr>
        <p:spPr>
          <a:xfrm>
            <a:off x="8806285" y="4305046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76577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shade val="30000"/>
                <a:satMod val="115000"/>
              </a:schemeClr>
            </a:gs>
            <a:gs pos="50000">
              <a:schemeClr val="accent1">
                <a:shade val="67500"/>
                <a:satMod val="115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C095163-79BF-4DA2-9790-10F953448D42}"/>
              </a:ext>
            </a:extLst>
          </p:cNvPr>
          <p:cNvSpPr/>
          <p:nvPr/>
        </p:nvSpPr>
        <p:spPr>
          <a:xfrm>
            <a:off x="1106905" y="2326105"/>
            <a:ext cx="2317015" cy="11028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1B8348-01A2-42E4-AED4-D56D8EA35A5D}"/>
              </a:ext>
            </a:extLst>
          </p:cNvPr>
          <p:cNvSpPr txBox="1"/>
          <p:nvPr/>
        </p:nvSpPr>
        <p:spPr>
          <a:xfrm>
            <a:off x="1330701" y="2523609"/>
            <a:ext cx="18694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#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키워드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4EEBA35-95AC-4786-A4FF-BF23C15FFE45}"/>
              </a:ext>
            </a:extLst>
          </p:cNvPr>
          <p:cNvSpPr/>
          <p:nvPr/>
        </p:nvSpPr>
        <p:spPr>
          <a:xfrm>
            <a:off x="3647717" y="2326105"/>
            <a:ext cx="1859004" cy="11028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C63054-7720-4B14-AD75-5CBA647E86E4}"/>
              </a:ext>
            </a:extLst>
          </p:cNvPr>
          <p:cNvSpPr txBox="1"/>
          <p:nvPr/>
        </p:nvSpPr>
        <p:spPr>
          <a:xfrm>
            <a:off x="3871512" y="2523609"/>
            <a:ext cx="14029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#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감성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B400888-F04C-4A67-9450-7504C7576D69}"/>
              </a:ext>
            </a:extLst>
          </p:cNvPr>
          <p:cNvSpPr/>
          <p:nvPr/>
        </p:nvSpPr>
        <p:spPr>
          <a:xfrm>
            <a:off x="5730516" y="2326105"/>
            <a:ext cx="2317015" cy="11028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FDFD75-655D-4846-9E5B-352C83ED81CF}"/>
              </a:ext>
            </a:extLst>
          </p:cNvPr>
          <p:cNvSpPr txBox="1"/>
          <p:nvPr/>
        </p:nvSpPr>
        <p:spPr>
          <a:xfrm>
            <a:off x="5954312" y="2523609"/>
            <a:ext cx="18694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#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발표용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BBC7186-4832-45C0-B755-FD9A7F04BC55}"/>
              </a:ext>
            </a:extLst>
          </p:cNvPr>
          <p:cNvGrpSpPr/>
          <p:nvPr/>
        </p:nvGrpSpPr>
        <p:grpSpPr>
          <a:xfrm>
            <a:off x="1106905" y="3656984"/>
            <a:ext cx="2317015" cy="1102895"/>
            <a:chOff x="1106905" y="3656984"/>
            <a:chExt cx="2317015" cy="1102895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06D7030-A08D-4169-9CED-E632309AD7BD}"/>
                </a:ext>
              </a:extLst>
            </p:cNvPr>
            <p:cNvSpPr/>
            <p:nvPr/>
          </p:nvSpPr>
          <p:spPr>
            <a:xfrm>
              <a:off x="1106905" y="3656984"/>
              <a:ext cx="2317015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095419C-EE70-46F6-BAD2-4C51CA3216B6}"/>
                </a:ext>
              </a:extLst>
            </p:cNvPr>
            <p:cNvSpPr txBox="1"/>
            <p:nvPr/>
          </p:nvSpPr>
          <p:spPr>
            <a:xfrm>
              <a:off x="1330701" y="3854488"/>
              <a:ext cx="186942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#</a:t>
              </a:r>
              <a:r>
                <a:rPr lang="ko-KR" altLang="en-US" sz="40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컬러풀</a:t>
              </a:r>
              <a:endPara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8874F45-E774-4042-BBF3-8475990CE87C}"/>
              </a:ext>
            </a:extLst>
          </p:cNvPr>
          <p:cNvSpPr/>
          <p:nvPr/>
        </p:nvSpPr>
        <p:spPr>
          <a:xfrm>
            <a:off x="3647715" y="3656984"/>
            <a:ext cx="2803352" cy="11028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A05D68-F00B-472A-9EA0-B9A98F3909AE}"/>
              </a:ext>
            </a:extLst>
          </p:cNvPr>
          <p:cNvSpPr txBox="1"/>
          <p:nvPr/>
        </p:nvSpPr>
        <p:spPr>
          <a:xfrm>
            <a:off x="3871511" y="3854488"/>
            <a:ext cx="23358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#</a:t>
            </a:r>
            <a:r>
              <a:rPr lang="ko-KR" alt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요즘대세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840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shade val="30000"/>
                <a:satMod val="115000"/>
              </a:schemeClr>
            </a:gs>
            <a:gs pos="50000">
              <a:schemeClr val="accent1">
                <a:shade val="67500"/>
                <a:satMod val="115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3378869-0A17-4E7D-ABF8-1E24ABC454E8}"/>
              </a:ext>
            </a:extLst>
          </p:cNvPr>
          <p:cNvSpPr/>
          <p:nvPr/>
        </p:nvSpPr>
        <p:spPr>
          <a:xfrm>
            <a:off x="3933825" y="0"/>
            <a:ext cx="432435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dir="2700000" algn="tl" rotWithShape="0">
              <a:srgbClr val="3B3231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ABAAFE-EACA-471A-B3F4-4FE595C5B450}"/>
              </a:ext>
            </a:extLst>
          </p:cNvPr>
          <p:cNvSpPr txBox="1"/>
          <p:nvPr/>
        </p:nvSpPr>
        <p:spPr>
          <a:xfrm>
            <a:off x="5042431" y="5989207"/>
            <a:ext cx="17684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#</a:t>
            </a:r>
            <a:r>
              <a:rPr lang="ko-KR" altLang="en-US" sz="11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심플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#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안정 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#</a:t>
            </a:r>
            <a:r>
              <a:rPr lang="ko-KR" altLang="en-US" sz="11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깔끔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#</a:t>
            </a: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분위기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0416E57-4A95-4FED-BDAB-18071D3AAC88}"/>
              </a:ext>
            </a:extLst>
          </p:cNvPr>
          <p:cNvSpPr/>
          <p:nvPr/>
        </p:nvSpPr>
        <p:spPr>
          <a:xfrm>
            <a:off x="3933825" y="0"/>
            <a:ext cx="4324350" cy="6561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826ADC68-B724-42EC-BFDA-0B09A778FD09}"/>
              </a:ext>
            </a:extLst>
          </p:cNvPr>
          <p:cNvSpPr/>
          <p:nvPr/>
        </p:nvSpPr>
        <p:spPr>
          <a:xfrm>
            <a:off x="4114164" y="1657946"/>
            <a:ext cx="485776" cy="4857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9522D5-6D75-4B7D-9BC1-7CBC7F4E8FB7}"/>
              </a:ext>
            </a:extLst>
          </p:cNvPr>
          <p:cNvSpPr txBox="1"/>
          <p:nvPr/>
        </p:nvSpPr>
        <p:spPr>
          <a:xfrm>
            <a:off x="4648200" y="1728382"/>
            <a:ext cx="1045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CA298F-A262-419A-BE6E-33758E3F97DC}"/>
              </a:ext>
            </a:extLst>
          </p:cNvPr>
          <p:cNvSpPr txBox="1"/>
          <p:nvPr/>
        </p:nvSpPr>
        <p:spPr>
          <a:xfrm>
            <a:off x="4035424" y="5950735"/>
            <a:ext cx="10070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err="1"/>
              <a:t>saebyeol</a:t>
            </a:r>
            <a:endParaRPr lang="ko-KR" altLang="en-US" sz="1600" b="1" dirty="0"/>
          </a:p>
        </p:txBody>
      </p:sp>
      <p:sp>
        <p:nvSpPr>
          <p:cNvPr id="14" name="하트 13">
            <a:extLst>
              <a:ext uri="{FF2B5EF4-FFF2-40B4-BE49-F238E27FC236}">
                <a16:creationId xmlns:a16="http://schemas.microsoft.com/office/drawing/2014/main" id="{DC959D50-FC94-409C-8493-37CB8DD10D91}"/>
              </a:ext>
            </a:extLst>
          </p:cNvPr>
          <p:cNvSpPr/>
          <p:nvPr/>
        </p:nvSpPr>
        <p:spPr>
          <a:xfrm>
            <a:off x="4143904" y="5384669"/>
            <a:ext cx="216000" cy="216000"/>
          </a:xfrm>
          <a:prstGeom prst="hear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BF7B51-8B97-4E65-8CA3-861158E344A9}"/>
              </a:ext>
            </a:extLst>
          </p:cNvPr>
          <p:cNvSpPr txBox="1"/>
          <p:nvPr/>
        </p:nvSpPr>
        <p:spPr>
          <a:xfrm>
            <a:off x="4048381" y="5777828"/>
            <a:ext cx="989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좋아요 </a:t>
            </a:r>
            <a:r>
              <a:rPr lang="en-US" altLang="ko-KR" sz="1200" b="1" dirty="0"/>
              <a:t>XX</a:t>
            </a:r>
            <a:r>
              <a:rPr lang="ko-KR" altLang="en-US" sz="1200" b="1" dirty="0"/>
              <a:t>개</a:t>
            </a:r>
            <a:endParaRPr lang="ko-KR" altLang="en-US" sz="1200" dirty="0">
              <a:latin typeface="+mn-ea"/>
            </a:endParaRPr>
          </a:p>
        </p:txBody>
      </p:sp>
      <p:grpSp>
        <p:nvGrpSpPr>
          <p:cNvPr id="18" name="그래픽 16" descr="카메라">
            <a:extLst>
              <a:ext uri="{FF2B5EF4-FFF2-40B4-BE49-F238E27FC236}">
                <a16:creationId xmlns:a16="http://schemas.microsoft.com/office/drawing/2014/main" id="{FB511F22-2D03-4256-8704-BD2F2DC73654}"/>
              </a:ext>
            </a:extLst>
          </p:cNvPr>
          <p:cNvGrpSpPr/>
          <p:nvPr/>
        </p:nvGrpSpPr>
        <p:grpSpPr>
          <a:xfrm>
            <a:off x="4087971" y="169259"/>
            <a:ext cx="419561" cy="347929"/>
            <a:chOff x="4087971" y="181960"/>
            <a:chExt cx="390525" cy="323850"/>
          </a:xfrm>
          <a:solidFill>
            <a:srgbClr val="000000"/>
          </a:solidFill>
        </p:grpSpPr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4C3EECBF-0A85-4113-966B-1A5711B4E69D}"/>
                </a:ext>
              </a:extLst>
            </p:cNvPr>
            <p:cNvSpPr/>
            <p:nvPr/>
          </p:nvSpPr>
          <p:spPr>
            <a:xfrm>
              <a:off x="4087971" y="181960"/>
              <a:ext cx="390525" cy="323850"/>
            </a:xfrm>
            <a:custGeom>
              <a:avLst/>
              <a:gdLst>
                <a:gd name="connsiteX0" fmla="*/ 366713 w 390525"/>
                <a:gd name="connsiteY0" fmla="*/ 47625 h 323850"/>
                <a:gd name="connsiteX1" fmla="*/ 274158 w 390525"/>
                <a:gd name="connsiteY1" fmla="*/ 47625 h 323850"/>
                <a:gd name="connsiteX2" fmla="*/ 245583 w 390525"/>
                <a:gd name="connsiteY2" fmla="*/ 0 h 323850"/>
                <a:gd name="connsiteX3" fmla="*/ 144942 w 390525"/>
                <a:gd name="connsiteY3" fmla="*/ 0 h 323850"/>
                <a:gd name="connsiteX4" fmla="*/ 116367 w 390525"/>
                <a:gd name="connsiteY4" fmla="*/ 47625 h 323850"/>
                <a:gd name="connsiteX5" fmla="*/ 23813 w 390525"/>
                <a:gd name="connsiteY5" fmla="*/ 47625 h 323850"/>
                <a:gd name="connsiteX6" fmla="*/ 0 w 390525"/>
                <a:gd name="connsiteY6" fmla="*/ 71438 h 323850"/>
                <a:gd name="connsiteX7" fmla="*/ 0 w 390525"/>
                <a:gd name="connsiteY7" fmla="*/ 300038 h 323850"/>
                <a:gd name="connsiteX8" fmla="*/ 23813 w 390525"/>
                <a:gd name="connsiteY8" fmla="*/ 323850 h 323850"/>
                <a:gd name="connsiteX9" fmla="*/ 366713 w 390525"/>
                <a:gd name="connsiteY9" fmla="*/ 323850 h 323850"/>
                <a:gd name="connsiteX10" fmla="*/ 390525 w 390525"/>
                <a:gd name="connsiteY10" fmla="*/ 300038 h 323850"/>
                <a:gd name="connsiteX11" fmla="*/ 390525 w 390525"/>
                <a:gd name="connsiteY11" fmla="*/ 71438 h 323850"/>
                <a:gd name="connsiteX12" fmla="*/ 366713 w 390525"/>
                <a:gd name="connsiteY12" fmla="*/ 47625 h 323850"/>
                <a:gd name="connsiteX13" fmla="*/ 150333 w 390525"/>
                <a:gd name="connsiteY13" fmla="*/ 9525 h 323850"/>
                <a:gd name="connsiteX14" fmla="*/ 240192 w 390525"/>
                <a:gd name="connsiteY14" fmla="*/ 9525 h 323850"/>
                <a:gd name="connsiteX15" fmla="*/ 263052 w 390525"/>
                <a:gd name="connsiteY15" fmla="*/ 47625 h 323850"/>
                <a:gd name="connsiteX16" fmla="*/ 127473 w 390525"/>
                <a:gd name="connsiteY16" fmla="*/ 47625 h 323850"/>
                <a:gd name="connsiteX17" fmla="*/ 366713 w 390525"/>
                <a:gd name="connsiteY17" fmla="*/ 57150 h 323850"/>
                <a:gd name="connsiteX18" fmla="*/ 381000 w 390525"/>
                <a:gd name="connsiteY18" fmla="*/ 71438 h 323850"/>
                <a:gd name="connsiteX19" fmla="*/ 381000 w 390525"/>
                <a:gd name="connsiteY19" fmla="*/ 300038 h 323850"/>
                <a:gd name="connsiteX20" fmla="*/ 366713 w 390525"/>
                <a:gd name="connsiteY20" fmla="*/ 314325 h 323850"/>
                <a:gd name="connsiteX21" fmla="*/ 23813 w 390525"/>
                <a:gd name="connsiteY21" fmla="*/ 314325 h 323850"/>
                <a:gd name="connsiteX22" fmla="*/ 9525 w 390525"/>
                <a:gd name="connsiteY22" fmla="*/ 300038 h 323850"/>
                <a:gd name="connsiteX23" fmla="*/ 9525 w 390525"/>
                <a:gd name="connsiteY23" fmla="*/ 71438 h 323850"/>
                <a:gd name="connsiteX24" fmla="*/ 23813 w 390525"/>
                <a:gd name="connsiteY24" fmla="*/ 57150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0525" h="323850">
                  <a:moveTo>
                    <a:pt x="366713" y="47625"/>
                  </a:moveTo>
                  <a:lnTo>
                    <a:pt x="274158" y="47625"/>
                  </a:lnTo>
                  <a:lnTo>
                    <a:pt x="245583" y="0"/>
                  </a:lnTo>
                  <a:lnTo>
                    <a:pt x="144942" y="0"/>
                  </a:lnTo>
                  <a:lnTo>
                    <a:pt x="116367" y="47625"/>
                  </a:lnTo>
                  <a:lnTo>
                    <a:pt x="23813" y="47625"/>
                  </a:lnTo>
                  <a:cubicBezTo>
                    <a:pt x="10668" y="47641"/>
                    <a:pt x="16" y="58293"/>
                    <a:pt x="0" y="71438"/>
                  </a:cubicBezTo>
                  <a:lnTo>
                    <a:pt x="0" y="300038"/>
                  </a:lnTo>
                  <a:cubicBezTo>
                    <a:pt x="16" y="313182"/>
                    <a:pt x="10668" y="323834"/>
                    <a:pt x="23813" y="323850"/>
                  </a:cubicBezTo>
                  <a:lnTo>
                    <a:pt x="366713" y="323850"/>
                  </a:lnTo>
                  <a:cubicBezTo>
                    <a:pt x="379857" y="323834"/>
                    <a:pt x="390509" y="313182"/>
                    <a:pt x="390525" y="300038"/>
                  </a:cubicBezTo>
                  <a:lnTo>
                    <a:pt x="390525" y="71438"/>
                  </a:lnTo>
                  <a:cubicBezTo>
                    <a:pt x="390509" y="58293"/>
                    <a:pt x="379857" y="47641"/>
                    <a:pt x="366713" y="47625"/>
                  </a:cubicBezTo>
                  <a:close/>
                  <a:moveTo>
                    <a:pt x="150333" y="9525"/>
                  </a:moveTo>
                  <a:lnTo>
                    <a:pt x="240192" y="9525"/>
                  </a:lnTo>
                  <a:lnTo>
                    <a:pt x="263052" y="47625"/>
                  </a:lnTo>
                  <a:lnTo>
                    <a:pt x="127473" y="47625"/>
                  </a:lnTo>
                  <a:close/>
                  <a:moveTo>
                    <a:pt x="366713" y="57150"/>
                  </a:moveTo>
                  <a:cubicBezTo>
                    <a:pt x="374603" y="57150"/>
                    <a:pt x="381000" y="63547"/>
                    <a:pt x="381000" y="71438"/>
                  </a:cubicBezTo>
                  <a:lnTo>
                    <a:pt x="381000" y="300038"/>
                  </a:lnTo>
                  <a:cubicBezTo>
                    <a:pt x="381000" y="307928"/>
                    <a:pt x="374603" y="314325"/>
                    <a:pt x="366713" y="314325"/>
                  </a:cubicBezTo>
                  <a:lnTo>
                    <a:pt x="23813" y="314325"/>
                  </a:lnTo>
                  <a:cubicBezTo>
                    <a:pt x="15922" y="314325"/>
                    <a:pt x="9525" y="307928"/>
                    <a:pt x="9525" y="300038"/>
                  </a:cubicBezTo>
                  <a:lnTo>
                    <a:pt x="9525" y="71438"/>
                  </a:lnTo>
                  <a:cubicBezTo>
                    <a:pt x="9525" y="63547"/>
                    <a:pt x="15922" y="57150"/>
                    <a:pt x="23813" y="57150"/>
                  </a:cubicBez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6E8E450C-565B-48B3-A0DC-C11F9D69A5B8}"/>
                </a:ext>
              </a:extLst>
            </p:cNvPr>
            <p:cNvSpPr/>
            <p:nvPr/>
          </p:nvSpPr>
          <p:spPr>
            <a:xfrm>
              <a:off x="4126071" y="267685"/>
              <a:ext cx="61912" cy="42862"/>
            </a:xfrm>
            <a:custGeom>
              <a:avLst/>
              <a:gdLst>
                <a:gd name="connsiteX0" fmla="*/ 0 w 61912"/>
                <a:gd name="connsiteY0" fmla="*/ 42863 h 42862"/>
                <a:gd name="connsiteX1" fmla="*/ 61913 w 61912"/>
                <a:gd name="connsiteY1" fmla="*/ 42863 h 42862"/>
                <a:gd name="connsiteX2" fmla="*/ 61913 w 61912"/>
                <a:gd name="connsiteY2" fmla="*/ 0 h 42862"/>
                <a:gd name="connsiteX3" fmla="*/ 0 w 61912"/>
                <a:gd name="connsiteY3" fmla="*/ 0 h 42862"/>
                <a:gd name="connsiteX4" fmla="*/ 9525 w 61912"/>
                <a:gd name="connsiteY4" fmla="*/ 9525 h 42862"/>
                <a:gd name="connsiteX5" fmla="*/ 52388 w 61912"/>
                <a:gd name="connsiteY5" fmla="*/ 9525 h 42862"/>
                <a:gd name="connsiteX6" fmla="*/ 52388 w 61912"/>
                <a:gd name="connsiteY6" fmla="*/ 33338 h 42862"/>
                <a:gd name="connsiteX7" fmla="*/ 9525 w 61912"/>
                <a:gd name="connsiteY7" fmla="*/ 33338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12" h="42862">
                  <a:moveTo>
                    <a:pt x="0" y="42863"/>
                  </a:moveTo>
                  <a:lnTo>
                    <a:pt x="61913" y="42863"/>
                  </a:lnTo>
                  <a:lnTo>
                    <a:pt x="61913" y="0"/>
                  </a:lnTo>
                  <a:lnTo>
                    <a:pt x="0" y="0"/>
                  </a:lnTo>
                  <a:close/>
                  <a:moveTo>
                    <a:pt x="9525" y="9525"/>
                  </a:moveTo>
                  <a:lnTo>
                    <a:pt x="52388" y="9525"/>
                  </a:lnTo>
                  <a:lnTo>
                    <a:pt x="52388" y="33338"/>
                  </a:lnTo>
                  <a:lnTo>
                    <a:pt x="9525" y="33338"/>
                  </a:ln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7990859-9783-469F-853C-D04D17375117}"/>
                </a:ext>
              </a:extLst>
            </p:cNvPr>
            <p:cNvSpPr/>
            <p:nvPr/>
          </p:nvSpPr>
          <p:spPr>
            <a:xfrm>
              <a:off x="4197509" y="291497"/>
              <a:ext cx="171450" cy="171450"/>
            </a:xfrm>
            <a:custGeom>
              <a:avLst/>
              <a:gdLst>
                <a:gd name="connsiteX0" fmla="*/ 85725 w 171450"/>
                <a:gd name="connsiteY0" fmla="*/ 0 h 171450"/>
                <a:gd name="connsiteX1" fmla="*/ 0 w 171450"/>
                <a:gd name="connsiteY1" fmla="*/ 85725 h 171450"/>
                <a:gd name="connsiteX2" fmla="*/ 85725 w 171450"/>
                <a:gd name="connsiteY2" fmla="*/ 171450 h 171450"/>
                <a:gd name="connsiteX3" fmla="*/ 171450 w 171450"/>
                <a:gd name="connsiteY3" fmla="*/ 85725 h 171450"/>
                <a:gd name="connsiteX4" fmla="*/ 85725 w 171450"/>
                <a:gd name="connsiteY4" fmla="*/ 0 h 171450"/>
                <a:gd name="connsiteX5" fmla="*/ 85725 w 171450"/>
                <a:gd name="connsiteY5" fmla="*/ 161925 h 171450"/>
                <a:gd name="connsiteX6" fmla="*/ 9525 w 171450"/>
                <a:gd name="connsiteY6" fmla="*/ 85725 h 171450"/>
                <a:gd name="connsiteX7" fmla="*/ 85725 w 171450"/>
                <a:gd name="connsiteY7" fmla="*/ 9525 h 171450"/>
                <a:gd name="connsiteX8" fmla="*/ 161925 w 171450"/>
                <a:gd name="connsiteY8" fmla="*/ 85725 h 171450"/>
                <a:gd name="connsiteX9" fmla="*/ 85725 w 171450"/>
                <a:gd name="connsiteY9" fmla="*/ 161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450" h="171450">
                  <a:moveTo>
                    <a:pt x="85725" y="0"/>
                  </a:moveTo>
                  <a:cubicBezTo>
                    <a:pt x="38381" y="0"/>
                    <a:pt x="0" y="38381"/>
                    <a:pt x="0" y="85725"/>
                  </a:cubicBezTo>
                  <a:cubicBezTo>
                    <a:pt x="0" y="133070"/>
                    <a:pt x="38381" y="171450"/>
                    <a:pt x="85725" y="171450"/>
                  </a:cubicBezTo>
                  <a:cubicBezTo>
                    <a:pt x="133070" y="171450"/>
                    <a:pt x="171450" y="133070"/>
                    <a:pt x="171450" y="85725"/>
                  </a:cubicBezTo>
                  <a:cubicBezTo>
                    <a:pt x="171395" y="38403"/>
                    <a:pt x="133047" y="55"/>
                    <a:pt x="85725" y="0"/>
                  </a:cubicBezTo>
                  <a:close/>
                  <a:moveTo>
                    <a:pt x="85725" y="161925"/>
                  </a:moveTo>
                  <a:cubicBezTo>
                    <a:pt x="43641" y="161925"/>
                    <a:pt x="9525" y="127809"/>
                    <a:pt x="9525" y="85725"/>
                  </a:cubicBezTo>
                  <a:cubicBezTo>
                    <a:pt x="9525" y="43641"/>
                    <a:pt x="43641" y="9525"/>
                    <a:pt x="85725" y="9525"/>
                  </a:cubicBezTo>
                  <a:cubicBezTo>
                    <a:pt x="127809" y="9525"/>
                    <a:pt x="161925" y="43641"/>
                    <a:pt x="161925" y="85725"/>
                  </a:cubicBezTo>
                  <a:cubicBezTo>
                    <a:pt x="161875" y="127788"/>
                    <a:pt x="127788" y="161875"/>
                    <a:pt x="85725" y="161925"/>
                  </a:cubicBez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1FBC3CAE-5629-40F5-9CC3-8003727138DE}"/>
                </a:ext>
              </a:extLst>
            </p:cNvPr>
            <p:cNvSpPr/>
            <p:nvPr/>
          </p:nvSpPr>
          <p:spPr>
            <a:xfrm>
              <a:off x="4226084" y="320072"/>
              <a:ext cx="114300" cy="114300"/>
            </a:xfrm>
            <a:custGeom>
              <a:avLst/>
              <a:gdLst>
                <a:gd name="connsiteX0" fmla="*/ 57150 w 114300"/>
                <a:gd name="connsiteY0" fmla="*/ 0 h 114300"/>
                <a:gd name="connsiteX1" fmla="*/ 0 w 114300"/>
                <a:gd name="connsiteY1" fmla="*/ 57150 h 114300"/>
                <a:gd name="connsiteX2" fmla="*/ 57150 w 114300"/>
                <a:gd name="connsiteY2" fmla="*/ 114300 h 114300"/>
                <a:gd name="connsiteX3" fmla="*/ 114300 w 114300"/>
                <a:gd name="connsiteY3" fmla="*/ 57150 h 114300"/>
                <a:gd name="connsiteX4" fmla="*/ 57150 w 114300"/>
                <a:gd name="connsiteY4" fmla="*/ 0 h 114300"/>
                <a:gd name="connsiteX5" fmla="*/ 57150 w 114300"/>
                <a:gd name="connsiteY5" fmla="*/ 104775 h 114300"/>
                <a:gd name="connsiteX6" fmla="*/ 9525 w 114300"/>
                <a:gd name="connsiteY6" fmla="*/ 57150 h 114300"/>
                <a:gd name="connsiteX7" fmla="*/ 57150 w 114300"/>
                <a:gd name="connsiteY7" fmla="*/ 9525 h 114300"/>
                <a:gd name="connsiteX8" fmla="*/ 104775 w 114300"/>
                <a:gd name="connsiteY8" fmla="*/ 57150 h 114300"/>
                <a:gd name="connsiteX9" fmla="*/ 57150 w 114300"/>
                <a:gd name="connsiteY9" fmla="*/ 10477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300" h="114300">
                  <a:moveTo>
                    <a:pt x="57150" y="0"/>
                  </a:moveTo>
                  <a:cubicBezTo>
                    <a:pt x="25587" y="0"/>
                    <a:pt x="0" y="25587"/>
                    <a:pt x="0" y="57150"/>
                  </a:cubicBezTo>
                  <a:cubicBezTo>
                    <a:pt x="0" y="88713"/>
                    <a:pt x="25587" y="114300"/>
                    <a:pt x="57150" y="114300"/>
                  </a:cubicBezTo>
                  <a:cubicBezTo>
                    <a:pt x="88713" y="114300"/>
                    <a:pt x="114300" y="88713"/>
                    <a:pt x="114300" y="57150"/>
                  </a:cubicBezTo>
                  <a:cubicBezTo>
                    <a:pt x="114266" y="25601"/>
                    <a:pt x="88699" y="34"/>
                    <a:pt x="57150" y="0"/>
                  </a:cubicBezTo>
                  <a:close/>
                  <a:moveTo>
                    <a:pt x="57150" y="104775"/>
                  </a:moveTo>
                  <a:cubicBezTo>
                    <a:pt x="30848" y="104775"/>
                    <a:pt x="9525" y="83452"/>
                    <a:pt x="9525" y="57150"/>
                  </a:cubicBezTo>
                  <a:cubicBezTo>
                    <a:pt x="9525" y="30848"/>
                    <a:pt x="30848" y="9525"/>
                    <a:pt x="57150" y="9525"/>
                  </a:cubicBezTo>
                  <a:cubicBezTo>
                    <a:pt x="83452" y="9525"/>
                    <a:pt x="104775" y="30848"/>
                    <a:pt x="104775" y="57150"/>
                  </a:cubicBezTo>
                  <a:cubicBezTo>
                    <a:pt x="104746" y="83440"/>
                    <a:pt x="83440" y="104746"/>
                    <a:pt x="57150" y="104775"/>
                  </a:cubicBez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5" name="그래픽 23" descr="보내다">
            <a:extLst>
              <a:ext uri="{FF2B5EF4-FFF2-40B4-BE49-F238E27FC236}">
                <a16:creationId xmlns:a16="http://schemas.microsoft.com/office/drawing/2014/main" id="{31A144B5-FA56-46D7-883C-F4BE7B909772}"/>
              </a:ext>
            </a:extLst>
          </p:cNvPr>
          <p:cNvSpPr/>
          <p:nvPr/>
        </p:nvSpPr>
        <p:spPr>
          <a:xfrm>
            <a:off x="7780780" y="189590"/>
            <a:ext cx="299429" cy="276999"/>
          </a:xfrm>
          <a:custGeom>
            <a:avLst/>
            <a:gdLst>
              <a:gd name="connsiteX0" fmla="*/ 737332 w 741335"/>
              <a:gd name="connsiteY0" fmla="*/ 1774 h 685802"/>
              <a:gd name="connsiteX1" fmla="*/ 727321 w 741335"/>
              <a:gd name="connsiteY1" fmla="*/ 1117 h 685802"/>
              <a:gd name="connsiteX2" fmla="*/ 5050 w 741335"/>
              <a:gd name="connsiteY2" fmla="*/ 386346 h 685802"/>
              <a:gd name="connsiteX3" fmla="*/ 1120 w 741335"/>
              <a:gd name="connsiteY3" fmla="*/ 399230 h 685802"/>
              <a:gd name="connsiteX4" fmla="*/ 6421 w 741335"/>
              <a:gd name="connsiteY4" fmla="*/ 403758 h 685802"/>
              <a:gd name="connsiteX5" fmla="*/ 227230 w 741335"/>
              <a:gd name="connsiteY5" fmla="*/ 480177 h 685802"/>
              <a:gd name="connsiteX6" fmla="*/ 231221 w 741335"/>
              <a:gd name="connsiteY6" fmla="*/ 481491 h 685802"/>
              <a:gd name="connsiteX7" fmla="*/ 294086 w 741335"/>
              <a:gd name="connsiteY7" fmla="*/ 679163 h 685802"/>
              <a:gd name="connsiteX8" fmla="*/ 300915 w 741335"/>
              <a:gd name="connsiteY8" fmla="*/ 685536 h 685802"/>
              <a:gd name="connsiteX9" fmla="*/ 303182 w 741335"/>
              <a:gd name="connsiteY9" fmla="*/ 685802 h 685802"/>
              <a:gd name="connsiteX10" fmla="*/ 309916 w 741335"/>
              <a:gd name="connsiteY10" fmla="*/ 683011 h 685802"/>
              <a:gd name="connsiteX11" fmla="*/ 440771 w 741335"/>
              <a:gd name="connsiteY11" fmla="*/ 552167 h 685802"/>
              <a:gd name="connsiteX12" fmla="*/ 633452 w 741335"/>
              <a:gd name="connsiteY12" fmla="*/ 618603 h 685802"/>
              <a:gd name="connsiteX13" fmla="*/ 641463 w 741335"/>
              <a:gd name="connsiteY13" fmla="*/ 617765 h 685802"/>
              <a:gd name="connsiteX14" fmla="*/ 645968 w 741335"/>
              <a:gd name="connsiteY14" fmla="*/ 611098 h 685802"/>
              <a:gd name="connsiteX15" fmla="*/ 741218 w 741335"/>
              <a:gd name="connsiteY15" fmla="*/ 11023 h 685802"/>
              <a:gd name="connsiteX16" fmla="*/ 737332 w 741335"/>
              <a:gd name="connsiteY16" fmla="*/ 1774 h 685802"/>
              <a:gd name="connsiteX17" fmla="*/ 33434 w 741335"/>
              <a:gd name="connsiteY17" fmla="*/ 392785 h 685802"/>
              <a:gd name="connsiteX18" fmla="*/ 662399 w 741335"/>
              <a:gd name="connsiteY18" fmla="*/ 57343 h 685802"/>
              <a:gd name="connsiteX19" fmla="*/ 662532 w 741335"/>
              <a:gd name="connsiteY19" fmla="*/ 57362 h 685802"/>
              <a:gd name="connsiteX20" fmla="*/ 662513 w 741335"/>
              <a:gd name="connsiteY20" fmla="*/ 57495 h 685802"/>
              <a:gd name="connsiteX21" fmla="*/ 235402 w 741335"/>
              <a:gd name="connsiteY21" fmla="*/ 462708 h 685802"/>
              <a:gd name="connsiteX22" fmla="*/ 33472 w 741335"/>
              <a:gd name="connsiteY22" fmla="*/ 392966 h 685802"/>
              <a:gd name="connsiteX23" fmla="*/ 33409 w 741335"/>
              <a:gd name="connsiteY23" fmla="*/ 392831 h 685802"/>
              <a:gd name="connsiteX24" fmla="*/ 33444 w 741335"/>
              <a:gd name="connsiteY24" fmla="*/ 392785 h 685802"/>
              <a:gd name="connsiteX25" fmla="*/ 249366 w 741335"/>
              <a:gd name="connsiteY25" fmla="*/ 475719 h 685802"/>
              <a:gd name="connsiteX26" fmla="*/ 668695 w 741335"/>
              <a:gd name="connsiteY26" fmla="*/ 77888 h 685802"/>
              <a:gd name="connsiteX27" fmla="*/ 668833 w 741335"/>
              <a:gd name="connsiteY27" fmla="*/ 77883 h 685802"/>
              <a:gd name="connsiteX28" fmla="*/ 668837 w 741335"/>
              <a:gd name="connsiteY28" fmla="*/ 78022 h 685802"/>
              <a:gd name="connsiteX29" fmla="*/ 341082 w 741335"/>
              <a:gd name="connsiteY29" fmla="*/ 504513 h 685802"/>
              <a:gd name="connsiteX30" fmla="*/ 339511 w 741335"/>
              <a:gd name="connsiteY30" fmla="*/ 507647 h 685802"/>
              <a:gd name="connsiteX31" fmla="*/ 302430 w 741335"/>
              <a:gd name="connsiteY31" fmla="*/ 641949 h 685802"/>
              <a:gd name="connsiteX32" fmla="*/ 302335 w 741335"/>
              <a:gd name="connsiteY32" fmla="*/ 642044 h 685802"/>
              <a:gd name="connsiteX33" fmla="*/ 302239 w 741335"/>
              <a:gd name="connsiteY33" fmla="*/ 641949 h 685802"/>
              <a:gd name="connsiteX34" fmla="*/ 321556 w 741335"/>
              <a:gd name="connsiteY34" fmla="*/ 644169 h 685802"/>
              <a:gd name="connsiteX35" fmla="*/ 355113 w 741335"/>
              <a:gd name="connsiteY35" fmla="*/ 522630 h 685802"/>
              <a:gd name="connsiteX36" fmla="*/ 420730 w 741335"/>
              <a:gd name="connsiteY36" fmla="*/ 545251 h 685802"/>
              <a:gd name="connsiteX37" fmla="*/ 321670 w 741335"/>
              <a:gd name="connsiteY37" fmla="*/ 644264 h 685802"/>
              <a:gd name="connsiteX38" fmla="*/ 321558 w 741335"/>
              <a:gd name="connsiteY38" fmla="*/ 644190 h 685802"/>
              <a:gd name="connsiteX39" fmla="*/ 321556 w 741335"/>
              <a:gd name="connsiteY39" fmla="*/ 644169 h 685802"/>
              <a:gd name="connsiteX40" fmla="*/ 628823 w 741335"/>
              <a:gd name="connsiteY40" fmla="*/ 596858 h 685802"/>
              <a:gd name="connsiteX41" fmla="*/ 364247 w 741335"/>
              <a:gd name="connsiteY41" fmla="*/ 505627 h 685802"/>
              <a:gd name="connsiteX42" fmla="*/ 715862 w 741335"/>
              <a:gd name="connsiteY42" fmla="*/ 48094 h 685802"/>
              <a:gd name="connsiteX43" fmla="*/ 715977 w 741335"/>
              <a:gd name="connsiteY43" fmla="*/ 48046 h 685802"/>
              <a:gd name="connsiteX44" fmla="*/ 716024 w 741335"/>
              <a:gd name="connsiteY44" fmla="*/ 48161 h 685802"/>
              <a:gd name="connsiteX45" fmla="*/ 628937 w 741335"/>
              <a:gd name="connsiteY45" fmla="*/ 596782 h 685802"/>
              <a:gd name="connsiteX46" fmla="*/ 628827 w 741335"/>
              <a:gd name="connsiteY46" fmla="*/ 596859 h 685802"/>
              <a:gd name="connsiteX47" fmla="*/ 628823 w 741335"/>
              <a:gd name="connsiteY47" fmla="*/ 596858 h 68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741335" h="685802">
                <a:moveTo>
                  <a:pt x="737332" y="1774"/>
                </a:moveTo>
                <a:cubicBezTo>
                  <a:pt x="734390" y="-327"/>
                  <a:pt x="730512" y="-582"/>
                  <a:pt x="727321" y="1117"/>
                </a:cubicBezTo>
                <a:lnTo>
                  <a:pt x="5050" y="386346"/>
                </a:lnTo>
                <a:cubicBezTo>
                  <a:pt x="407" y="388818"/>
                  <a:pt x="-1353" y="394587"/>
                  <a:pt x="1120" y="399230"/>
                </a:cubicBezTo>
                <a:cubicBezTo>
                  <a:pt x="2251" y="401355"/>
                  <a:pt x="4146" y="402973"/>
                  <a:pt x="6421" y="403758"/>
                </a:cubicBezTo>
                <a:lnTo>
                  <a:pt x="227230" y="480177"/>
                </a:lnTo>
                <a:lnTo>
                  <a:pt x="231221" y="481491"/>
                </a:lnTo>
                <a:lnTo>
                  <a:pt x="294086" y="679163"/>
                </a:lnTo>
                <a:cubicBezTo>
                  <a:pt x="295093" y="682334"/>
                  <a:pt x="297683" y="684750"/>
                  <a:pt x="300915" y="685536"/>
                </a:cubicBezTo>
                <a:cubicBezTo>
                  <a:pt x="301658" y="685711"/>
                  <a:pt x="302419" y="685800"/>
                  <a:pt x="303182" y="685802"/>
                </a:cubicBezTo>
                <a:cubicBezTo>
                  <a:pt x="305708" y="685801"/>
                  <a:pt x="308130" y="684797"/>
                  <a:pt x="309916" y="683011"/>
                </a:cubicBezTo>
                <a:lnTo>
                  <a:pt x="440771" y="552167"/>
                </a:lnTo>
                <a:lnTo>
                  <a:pt x="633452" y="618603"/>
                </a:lnTo>
                <a:cubicBezTo>
                  <a:pt x="636113" y="619539"/>
                  <a:pt x="639053" y="619231"/>
                  <a:pt x="641463" y="617765"/>
                </a:cubicBezTo>
                <a:cubicBezTo>
                  <a:pt x="643875" y="616317"/>
                  <a:pt x="645525" y="613877"/>
                  <a:pt x="645968" y="611098"/>
                </a:cubicBezTo>
                <a:lnTo>
                  <a:pt x="741218" y="11023"/>
                </a:lnTo>
                <a:cubicBezTo>
                  <a:pt x="741783" y="7452"/>
                  <a:pt x="740277" y="3869"/>
                  <a:pt x="737332" y="1774"/>
                </a:cubicBezTo>
                <a:close/>
                <a:moveTo>
                  <a:pt x="33434" y="392785"/>
                </a:moveTo>
                <a:lnTo>
                  <a:pt x="662399" y="57343"/>
                </a:lnTo>
                <a:cubicBezTo>
                  <a:pt x="662440" y="57311"/>
                  <a:pt x="662501" y="57320"/>
                  <a:pt x="662532" y="57362"/>
                </a:cubicBezTo>
                <a:cubicBezTo>
                  <a:pt x="662563" y="57404"/>
                  <a:pt x="662555" y="57464"/>
                  <a:pt x="662513" y="57495"/>
                </a:cubicBezTo>
                <a:lnTo>
                  <a:pt x="235402" y="462708"/>
                </a:lnTo>
                <a:lnTo>
                  <a:pt x="33472" y="392966"/>
                </a:lnTo>
                <a:cubicBezTo>
                  <a:pt x="33418" y="392946"/>
                  <a:pt x="33390" y="392886"/>
                  <a:pt x="33409" y="392831"/>
                </a:cubicBezTo>
                <a:cubicBezTo>
                  <a:pt x="33416" y="392813"/>
                  <a:pt x="33429" y="392797"/>
                  <a:pt x="33444" y="392785"/>
                </a:cubicBezTo>
                <a:close/>
                <a:moveTo>
                  <a:pt x="249366" y="475719"/>
                </a:moveTo>
                <a:lnTo>
                  <a:pt x="668695" y="77888"/>
                </a:lnTo>
                <a:cubicBezTo>
                  <a:pt x="668732" y="77849"/>
                  <a:pt x="668794" y="77846"/>
                  <a:pt x="668833" y="77883"/>
                </a:cubicBezTo>
                <a:cubicBezTo>
                  <a:pt x="668872" y="77921"/>
                  <a:pt x="668875" y="77982"/>
                  <a:pt x="668837" y="78022"/>
                </a:cubicBezTo>
                <a:lnTo>
                  <a:pt x="341082" y="504513"/>
                </a:lnTo>
                <a:cubicBezTo>
                  <a:pt x="340353" y="505441"/>
                  <a:pt x="339818" y="506507"/>
                  <a:pt x="339511" y="507647"/>
                </a:cubicBezTo>
                <a:lnTo>
                  <a:pt x="302430" y="641949"/>
                </a:lnTo>
                <a:cubicBezTo>
                  <a:pt x="302430" y="642002"/>
                  <a:pt x="302387" y="642044"/>
                  <a:pt x="302335" y="642044"/>
                </a:cubicBezTo>
                <a:cubicBezTo>
                  <a:pt x="302282" y="642044"/>
                  <a:pt x="302239" y="642002"/>
                  <a:pt x="302239" y="641949"/>
                </a:cubicBezTo>
                <a:close/>
                <a:moveTo>
                  <a:pt x="321556" y="644169"/>
                </a:moveTo>
                <a:lnTo>
                  <a:pt x="355113" y="522630"/>
                </a:lnTo>
                <a:lnTo>
                  <a:pt x="420730" y="545251"/>
                </a:lnTo>
                <a:lnTo>
                  <a:pt x="321670" y="644264"/>
                </a:lnTo>
                <a:cubicBezTo>
                  <a:pt x="321619" y="644274"/>
                  <a:pt x="321568" y="644241"/>
                  <a:pt x="321558" y="644190"/>
                </a:cubicBezTo>
                <a:cubicBezTo>
                  <a:pt x="321557" y="644183"/>
                  <a:pt x="321556" y="644175"/>
                  <a:pt x="321556" y="644169"/>
                </a:cubicBezTo>
                <a:close/>
                <a:moveTo>
                  <a:pt x="628823" y="596858"/>
                </a:moveTo>
                <a:lnTo>
                  <a:pt x="364247" y="505627"/>
                </a:lnTo>
                <a:lnTo>
                  <a:pt x="715862" y="48094"/>
                </a:lnTo>
                <a:cubicBezTo>
                  <a:pt x="715881" y="48049"/>
                  <a:pt x="715932" y="48028"/>
                  <a:pt x="715977" y="48046"/>
                </a:cubicBezTo>
                <a:cubicBezTo>
                  <a:pt x="716021" y="48064"/>
                  <a:pt x="716042" y="48116"/>
                  <a:pt x="716024" y="48161"/>
                </a:cubicBezTo>
                <a:lnTo>
                  <a:pt x="628937" y="596782"/>
                </a:lnTo>
                <a:cubicBezTo>
                  <a:pt x="628928" y="596833"/>
                  <a:pt x="628878" y="596868"/>
                  <a:pt x="628827" y="596859"/>
                </a:cubicBezTo>
                <a:cubicBezTo>
                  <a:pt x="628826" y="596859"/>
                  <a:pt x="628824" y="596858"/>
                  <a:pt x="628823" y="596858"/>
                </a:cubicBezTo>
                <a:close/>
              </a:path>
            </a:pathLst>
          </a:cu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3C0D8005-961E-4559-9F5E-8EDC867261DC}"/>
              </a:ext>
            </a:extLst>
          </p:cNvPr>
          <p:cNvCxnSpPr/>
          <p:nvPr/>
        </p:nvCxnSpPr>
        <p:spPr>
          <a:xfrm>
            <a:off x="3933825" y="1515539"/>
            <a:ext cx="43243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그래픽 23" descr="보내다">
            <a:extLst>
              <a:ext uri="{FF2B5EF4-FFF2-40B4-BE49-F238E27FC236}">
                <a16:creationId xmlns:a16="http://schemas.microsoft.com/office/drawing/2014/main" id="{D2F97CC5-F0DB-4DC6-AFA5-4713DB2DA8D2}"/>
              </a:ext>
            </a:extLst>
          </p:cNvPr>
          <p:cNvSpPr/>
          <p:nvPr/>
        </p:nvSpPr>
        <p:spPr>
          <a:xfrm>
            <a:off x="4767093" y="5384669"/>
            <a:ext cx="216000" cy="216000"/>
          </a:xfrm>
          <a:custGeom>
            <a:avLst/>
            <a:gdLst>
              <a:gd name="connsiteX0" fmla="*/ 737332 w 741335"/>
              <a:gd name="connsiteY0" fmla="*/ 1774 h 685802"/>
              <a:gd name="connsiteX1" fmla="*/ 727321 w 741335"/>
              <a:gd name="connsiteY1" fmla="*/ 1117 h 685802"/>
              <a:gd name="connsiteX2" fmla="*/ 5050 w 741335"/>
              <a:gd name="connsiteY2" fmla="*/ 386346 h 685802"/>
              <a:gd name="connsiteX3" fmla="*/ 1120 w 741335"/>
              <a:gd name="connsiteY3" fmla="*/ 399230 h 685802"/>
              <a:gd name="connsiteX4" fmla="*/ 6421 w 741335"/>
              <a:gd name="connsiteY4" fmla="*/ 403758 h 685802"/>
              <a:gd name="connsiteX5" fmla="*/ 227230 w 741335"/>
              <a:gd name="connsiteY5" fmla="*/ 480177 h 685802"/>
              <a:gd name="connsiteX6" fmla="*/ 231221 w 741335"/>
              <a:gd name="connsiteY6" fmla="*/ 481491 h 685802"/>
              <a:gd name="connsiteX7" fmla="*/ 294086 w 741335"/>
              <a:gd name="connsiteY7" fmla="*/ 679163 h 685802"/>
              <a:gd name="connsiteX8" fmla="*/ 300915 w 741335"/>
              <a:gd name="connsiteY8" fmla="*/ 685536 h 685802"/>
              <a:gd name="connsiteX9" fmla="*/ 303182 w 741335"/>
              <a:gd name="connsiteY9" fmla="*/ 685802 h 685802"/>
              <a:gd name="connsiteX10" fmla="*/ 309916 w 741335"/>
              <a:gd name="connsiteY10" fmla="*/ 683011 h 685802"/>
              <a:gd name="connsiteX11" fmla="*/ 440771 w 741335"/>
              <a:gd name="connsiteY11" fmla="*/ 552167 h 685802"/>
              <a:gd name="connsiteX12" fmla="*/ 633452 w 741335"/>
              <a:gd name="connsiteY12" fmla="*/ 618603 h 685802"/>
              <a:gd name="connsiteX13" fmla="*/ 641463 w 741335"/>
              <a:gd name="connsiteY13" fmla="*/ 617765 h 685802"/>
              <a:gd name="connsiteX14" fmla="*/ 645968 w 741335"/>
              <a:gd name="connsiteY14" fmla="*/ 611098 h 685802"/>
              <a:gd name="connsiteX15" fmla="*/ 741218 w 741335"/>
              <a:gd name="connsiteY15" fmla="*/ 11023 h 685802"/>
              <a:gd name="connsiteX16" fmla="*/ 737332 w 741335"/>
              <a:gd name="connsiteY16" fmla="*/ 1774 h 685802"/>
              <a:gd name="connsiteX17" fmla="*/ 33434 w 741335"/>
              <a:gd name="connsiteY17" fmla="*/ 392785 h 685802"/>
              <a:gd name="connsiteX18" fmla="*/ 662399 w 741335"/>
              <a:gd name="connsiteY18" fmla="*/ 57343 h 685802"/>
              <a:gd name="connsiteX19" fmla="*/ 662532 w 741335"/>
              <a:gd name="connsiteY19" fmla="*/ 57362 h 685802"/>
              <a:gd name="connsiteX20" fmla="*/ 662513 w 741335"/>
              <a:gd name="connsiteY20" fmla="*/ 57495 h 685802"/>
              <a:gd name="connsiteX21" fmla="*/ 235402 w 741335"/>
              <a:gd name="connsiteY21" fmla="*/ 462708 h 685802"/>
              <a:gd name="connsiteX22" fmla="*/ 33472 w 741335"/>
              <a:gd name="connsiteY22" fmla="*/ 392966 h 685802"/>
              <a:gd name="connsiteX23" fmla="*/ 33409 w 741335"/>
              <a:gd name="connsiteY23" fmla="*/ 392831 h 685802"/>
              <a:gd name="connsiteX24" fmla="*/ 33444 w 741335"/>
              <a:gd name="connsiteY24" fmla="*/ 392785 h 685802"/>
              <a:gd name="connsiteX25" fmla="*/ 249366 w 741335"/>
              <a:gd name="connsiteY25" fmla="*/ 475719 h 685802"/>
              <a:gd name="connsiteX26" fmla="*/ 668695 w 741335"/>
              <a:gd name="connsiteY26" fmla="*/ 77888 h 685802"/>
              <a:gd name="connsiteX27" fmla="*/ 668833 w 741335"/>
              <a:gd name="connsiteY27" fmla="*/ 77883 h 685802"/>
              <a:gd name="connsiteX28" fmla="*/ 668837 w 741335"/>
              <a:gd name="connsiteY28" fmla="*/ 78022 h 685802"/>
              <a:gd name="connsiteX29" fmla="*/ 341082 w 741335"/>
              <a:gd name="connsiteY29" fmla="*/ 504513 h 685802"/>
              <a:gd name="connsiteX30" fmla="*/ 339511 w 741335"/>
              <a:gd name="connsiteY30" fmla="*/ 507647 h 685802"/>
              <a:gd name="connsiteX31" fmla="*/ 302430 w 741335"/>
              <a:gd name="connsiteY31" fmla="*/ 641949 h 685802"/>
              <a:gd name="connsiteX32" fmla="*/ 302335 w 741335"/>
              <a:gd name="connsiteY32" fmla="*/ 642044 h 685802"/>
              <a:gd name="connsiteX33" fmla="*/ 302239 w 741335"/>
              <a:gd name="connsiteY33" fmla="*/ 641949 h 685802"/>
              <a:gd name="connsiteX34" fmla="*/ 321556 w 741335"/>
              <a:gd name="connsiteY34" fmla="*/ 644169 h 685802"/>
              <a:gd name="connsiteX35" fmla="*/ 355113 w 741335"/>
              <a:gd name="connsiteY35" fmla="*/ 522630 h 685802"/>
              <a:gd name="connsiteX36" fmla="*/ 420730 w 741335"/>
              <a:gd name="connsiteY36" fmla="*/ 545251 h 685802"/>
              <a:gd name="connsiteX37" fmla="*/ 321670 w 741335"/>
              <a:gd name="connsiteY37" fmla="*/ 644264 h 685802"/>
              <a:gd name="connsiteX38" fmla="*/ 321558 w 741335"/>
              <a:gd name="connsiteY38" fmla="*/ 644190 h 685802"/>
              <a:gd name="connsiteX39" fmla="*/ 321556 w 741335"/>
              <a:gd name="connsiteY39" fmla="*/ 644169 h 685802"/>
              <a:gd name="connsiteX40" fmla="*/ 628823 w 741335"/>
              <a:gd name="connsiteY40" fmla="*/ 596858 h 685802"/>
              <a:gd name="connsiteX41" fmla="*/ 364247 w 741335"/>
              <a:gd name="connsiteY41" fmla="*/ 505627 h 685802"/>
              <a:gd name="connsiteX42" fmla="*/ 715862 w 741335"/>
              <a:gd name="connsiteY42" fmla="*/ 48094 h 685802"/>
              <a:gd name="connsiteX43" fmla="*/ 715977 w 741335"/>
              <a:gd name="connsiteY43" fmla="*/ 48046 h 685802"/>
              <a:gd name="connsiteX44" fmla="*/ 716024 w 741335"/>
              <a:gd name="connsiteY44" fmla="*/ 48161 h 685802"/>
              <a:gd name="connsiteX45" fmla="*/ 628937 w 741335"/>
              <a:gd name="connsiteY45" fmla="*/ 596782 h 685802"/>
              <a:gd name="connsiteX46" fmla="*/ 628827 w 741335"/>
              <a:gd name="connsiteY46" fmla="*/ 596859 h 685802"/>
              <a:gd name="connsiteX47" fmla="*/ 628823 w 741335"/>
              <a:gd name="connsiteY47" fmla="*/ 596858 h 68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741335" h="685802">
                <a:moveTo>
                  <a:pt x="737332" y="1774"/>
                </a:moveTo>
                <a:cubicBezTo>
                  <a:pt x="734390" y="-327"/>
                  <a:pt x="730512" y="-582"/>
                  <a:pt x="727321" y="1117"/>
                </a:cubicBezTo>
                <a:lnTo>
                  <a:pt x="5050" y="386346"/>
                </a:lnTo>
                <a:cubicBezTo>
                  <a:pt x="407" y="388818"/>
                  <a:pt x="-1353" y="394587"/>
                  <a:pt x="1120" y="399230"/>
                </a:cubicBezTo>
                <a:cubicBezTo>
                  <a:pt x="2251" y="401355"/>
                  <a:pt x="4146" y="402973"/>
                  <a:pt x="6421" y="403758"/>
                </a:cubicBezTo>
                <a:lnTo>
                  <a:pt x="227230" y="480177"/>
                </a:lnTo>
                <a:lnTo>
                  <a:pt x="231221" y="481491"/>
                </a:lnTo>
                <a:lnTo>
                  <a:pt x="294086" y="679163"/>
                </a:lnTo>
                <a:cubicBezTo>
                  <a:pt x="295093" y="682334"/>
                  <a:pt x="297683" y="684750"/>
                  <a:pt x="300915" y="685536"/>
                </a:cubicBezTo>
                <a:cubicBezTo>
                  <a:pt x="301658" y="685711"/>
                  <a:pt x="302419" y="685800"/>
                  <a:pt x="303182" y="685802"/>
                </a:cubicBezTo>
                <a:cubicBezTo>
                  <a:pt x="305708" y="685801"/>
                  <a:pt x="308130" y="684797"/>
                  <a:pt x="309916" y="683011"/>
                </a:cubicBezTo>
                <a:lnTo>
                  <a:pt x="440771" y="552167"/>
                </a:lnTo>
                <a:lnTo>
                  <a:pt x="633452" y="618603"/>
                </a:lnTo>
                <a:cubicBezTo>
                  <a:pt x="636113" y="619539"/>
                  <a:pt x="639053" y="619231"/>
                  <a:pt x="641463" y="617765"/>
                </a:cubicBezTo>
                <a:cubicBezTo>
                  <a:pt x="643875" y="616317"/>
                  <a:pt x="645525" y="613877"/>
                  <a:pt x="645968" y="611098"/>
                </a:cubicBezTo>
                <a:lnTo>
                  <a:pt x="741218" y="11023"/>
                </a:lnTo>
                <a:cubicBezTo>
                  <a:pt x="741783" y="7452"/>
                  <a:pt x="740277" y="3869"/>
                  <a:pt x="737332" y="1774"/>
                </a:cubicBezTo>
                <a:close/>
                <a:moveTo>
                  <a:pt x="33434" y="392785"/>
                </a:moveTo>
                <a:lnTo>
                  <a:pt x="662399" y="57343"/>
                </a:lnTo>
                <a:cubicBezTo>
                  <a:pt x="662440" y="57311"/>
                  <a:pt x="662501" y="57320"/>
                  <a:pt x="662532" y="57362"/>
                </a:cubicBezTo>
                <a:cubicBezTo>
                  <a:pt x="662563" y="57404"/>
                  <a:pt x="662555" y="57464"/>
                  <a:pt x="662513" y="57495"/>
                </a:cubicBezTo>
                <a:lnTo>
                  <a:pt x="235402" y="462708"/>
                </a:lnTo>
                <a:lnTo>
                  <a:pt x="33472" y="392966"/>
                </a:lnTo>
                <a:cubicBezTo>
                  <a:pt x="33418" y="392946"/>
                  <a:pt x="33390" y="392886"/>
                  <a:pt x="33409" y="392831"/>
                </a:cubicBezTo>
                <a:cubicBezTo>
                  <a:pt x="33416" y="392813"/>
                  <a:pt x="33429" y="392797"/>
                  <a:pt x="33444" y="392785"/>
                </a:cubicBezTo>
                <a:close/>
                <a:moveTo>
                  <a:pt x="249366" y="475719"/>
                </a:moveTo>
                <a:lnTo>
                  <a:pt x="668695" y="77888"/>
                </a:lnTo>
                <a:cubicBezTo>
                  <a:pt x="668732" y="77849"/>
                  <a:pt x="668794" y="77846"/>
                  <a:pt x="668833" y="77883"/>
                </a:cubicBezTo>
                <a:cubicBezTo>
                  <a:pt x="668872" y="77921"/>
                  <a:pt x="668875" y="77982"/>
                  <a:pt x="668837" y="78022"/>
                </a:cubicBezTo>
                <a:lnTo>
                  <a:pt x="341082" y="504513"/>
                </a:lnTo>
                <a:cubicBezTo>
                  <a:pt x="340353" y="505441"/>
                  <a:pt x="339818" y="506507"/>
                  <a:pt x="339511" y="507647"/>
                </a:cubicBezTo>
                <a:lnTo>
                  <a:pt x="302430" y="641949"/>
                </a:lnTo>
                <a:cubicBezTo>
                  <a:pt x="302430" y="642002"/>
                  <a:pt x="302387" y="642044"/>
                  <a:pt x="302335" y="642044"/>
                </a:cubicBezTo>
                <a:cubicBezTo>
                  <a:pt x="302282" y="642044"/>
                  <a:pt x="302239" y="642002"/>
                  <a:pt x="302239" y="641949"/>
                </a:cubicBezTo>
                <a:close/>
                <a:moveTo>
                  <a:pt x="321556" y="644169"/>
                </a:moveTo>
                <a:lnTo>
                  <a:pt x="355113" y="522630"/>
                </a:lnTo>
                <a:lnTo>
                  <a:pt x="420730" y="545251"/>
                </a:lnTo>
                <a:lnTo>
                  <a:pt x="321670" y="644264"/>
                </a:lnTo>
                <a:cubicBezTo>
                  <a:pt x="321619" y="644274"/>
                  <a:pt x="321568" y="644241"/>
                  <a:pt x="321558" y="644190"/>
                </a:cubicBezTo>
                <a:cubicBezTo>
                  <a:pt x="321557" y="644183"/>
                  <a:pt x="321556" y="644175"/>
                  <a:pt x="321556" y="644169"/>
                </a:cubicBezTo>
                <a:close/>
                <a:moveTo>
                  <a:pt x="628823" y="596858"/>
                </a:moveTo>
                <a:lnTo>
                  <a:pt x="364247" y="505627"/>
                </a:lnTo>
                <a:lnTo>
                  <a:pt x="715862" y="48094"/>
                </a:lnTo>
                <a:cubicBezTo>
                  <a:pt x="715881" y="48049"/>
                  <a:pt x="715932" y="48028"/>
                  <a:pt x="715977" y="48046"/>
                </a:cubicBezTo>
                <a:cubicBezTo>
                  <a:pt x="716021" y="48064"/>
                  <a:pt x="716042" y="48116"/>
                  <a:pt x="716024" y="48161"/>
                </a:cubicBezTo>
                <a:lnTo>
                  <a:pt x="628937" y="596782"/>
                </a:lnTo>
                <a:cubicBezTo>
                  <a:pt x="628928" y="596833"/>
                  <a:pt x="628878" y="596868"/>
                  <a:pt x="628827" y="596859"/>
                </a:cubicBezTo>
                <a:cubicBezTo>
                  <a:pt x="628826" y="596859"/>
                  <a:pt x="628824" y="596858"/>
                  <a:pt x="628823" y="596858"/>
                </a:cubicBezTo>
                <a:close/>
              </a:path>
            </a:pathLst>
          </a:cu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31" name="그래픽 30" descr="말풍선">
            <a:extLst>
              <a:ext uri="{FF2B5EF4-FFF2-40B4-BE49-F238E27FC236}">
                <a16:creationId xmlns:a16="http://schemas.microsoft.com/office/drawing/2014/main" id="{E2A4EC7E-8910-4E3B-9886-1EAF104D2BF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55499" y="5384669"/>
            <a:ext cx="216000" cy="216000"/>
          </a:xfrm>
          <a:prstGeom prst="rect">
            <a:avLst/>
          </a:prstGeom>
        </p:spPr>
      </p:pic>
      <p:sp>
        <p:nvSpPr>
          <p:cNvPr id="33" name="타원 32">
            <a:extLst>
              <a:ext uri="{FF2B5EF4-FFF2-40B4-BE49-F238E27FC236}">
                <a16:creationId xmlns:a16="http://schemas.microsoft.com/office/drawing/2014/main" id="{D2D27622-03ED-4978-956D-7A9ADFB714DD}"/>
              </a:ext>
            </a:extLst>
          </p:cNvPr>
          <p:cNvSpPr/>
          <p:nvPr/>
        </p:nvSpPr>
        <p:spPr>
          <a:xfrm>
            <a:off x="4116263" y="789009"/>
            <a:ext cx="485776" cy="4857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4A3FF38-36EC-4986-A424-4F63A65612C4}"/>
              </a:ext>
            </a:extLst>
          </p:cNvPr>
          <p:cNvGrpSpPr/>
          <p:nvPr/>
        </p:nvGrpSpPr>
        <p:grpSpPr>
          <a:xfrm>
            <a:off x="4483100" y="1130578"/>
            <a:ext cx="139699" cy="139699"/>
            <a:chOff x="-2044700" y="1653131"/>
            <a:chExt cx="721769" cy="721769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E28BEBA6-0E3A-4BF2-A895-12335033AC44}"/>
                </a:ext>
              </a:extLst>
            </p:cNvPr>
            <p:cNvSpPr/>
            <p:nvPr/>
          </p:nvSpPr>
          <p:spPr>
            <a:xfrm>
              <a:off x="-2044700" y="1653131"/>
              <a:ext cx="721769" cy="721769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더하기 기호 34">
              <a:extLst>
                <a:ext uri="{FF2B5EF4-FFF2-40B4-BE49-F238E27FC236}">
                  <a16:creationId xmlns:a16="http://schemas.microsoft.com/office/drawing/2014/main" id="{904E9A14-713A-4977-917F-433319D6574C}"/>
                </a:ext>
              </a:extLst>
            </p:cNvPr>
            <p:cNvSpPr/>
            <p:nvPr/>
          </p:nvSpPr>
          <p:spPr>
            <a:xfrm>
              <a:off x="-2044700" y="1653131"/>
              <a:ext cx="721769" cy="721769"/>
            </a:xfrm>
            <a:prstGeom prst="mathPlus">
              <a:avLst>
                <a:gd name="adj1" fmla="val 59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C7B549C0-4676-4B84-9296-1520C42D25DE}"/>
              </a:ext>
            </a:extLst>
          </p:cNvPr>
          <p:cNvSpPr/>
          <p:nvPr/>
        </p:nvSpPr>
        <p:spPr>
          <a:xfrm>
            <a:off x="4795059" y="789009"/>
            <a:ext cx="485776" cy="485776"/>
          </a:xfrm>
          <a:prstGeom prst="ellipse">
            <a:avLst/>
          </a:prstGeom>
          <a:noFill/>
          <a:ln w="38100" cmpd="sng">
            <a:gradFill flip="none" rotWithShape="1">
              <a:gsLst>
                <a:gs pos="0">
                  <a:schemeClr val="accent2">
                    <a:lumMod val="90000"/>
                  </a:schemeClr>
                </a:gs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rgbClr val="FFC000"/>
                </a:gs>
                <a:gs pos="48000">
                  <a:srgbClr val="FF0000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BE8834FC-5865-456B-88C5-0899C531AD83}"/>
              </a:ext>
            </a:extLst>
          </p:cNvPr>
          <p:cNvSpPr/>
          <p:nvPr/>
        </p:nvSpPr>
        <p:spPr>
          <a:xfrm>
            <a:off x="5473855" y="789009"/>
            <a:ext cx="485776" cy="485776"/>
          </a:xfrm>
          <a:prstGeom prst="ellipse">
            <a:avLst/>
          </a:prstGeom>
          <a:noFill/>
          <a:ln w="38100" cmpd="sng">
            <a:gradFill flip="none" rotWithShape="1">
              <a:gsLst>
                <a:gs pos="0">
                  <a:schemeClr val="accent2">
                    <a:lumMod val="90000"/>
                  </a:schemeClr>
                </a:gs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rgbClr val="FFC000"/>
                </a:gs>
                <a:gs pos="48000">
                  <a:srgbClr val="FF0000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B2D15E64-56E4-4499-82B9-1B27D30E2D6B}"/>
              </a:ext>
            </a:extLst>
          </p:cNvPr>
          <p:cNvSpPr/>
          <p:nvPr/>
        </p:nvSpPr>
        <p:spPr>
          <a:xfrm>
            <a:off x="6152651" y="789009"/>
            <a:ext cx="485776" cy="485776"/>
          </a:xfrm>
          <a:prstGeom prst="ellipse">
            <a:avLst/>
          </a:prstGeom>
          <a:noFill/>
          <a:ln w="38100" cmpd="sng">
            <a:gradFill flip="none" rotWithShape="1">
              <a:gsLst>
                <a:gs pos="0">
                  <a:schemeClr val="accent2">
                    <a:lumMod val="90000"/>
                  </a:schemeClr>
                </a:gs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rgbClr val="FFC000"/>
                </a:gs>
                <a:gs pos="48000">
                  <a:srgbClr val="FF0000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9C402D6C-E104-4D69-B36E-BC8FE5945983}"/>
              </a:ext>
            </a:extLst>
          </p:cNvPr>
          <p:cNvSpPr/>
          <p:nvPr/>
        </p:nvSpPr>
        <p:spPr>
          <a:xfrm>
            <a:off x="6831447" y="789009"/>
            <a:ext cx="485776" cy="485776"/>
          </a:xfrm>
          <a:prstGeom prst="ellipse">
            <a:avLst/>
          </a:prstGeom>
          <a:noFill/>
          <a:ln w="38100" cmpd="sng">
            <a:gradFill flip="none" rotWithShape="1">
              <a:gsLst>
                <a:gs pos="0">
                  <a:schemeClr val="accent2">
                    <a:lumMod val="90000"/>
                  </a:schemeClr>
                </a:gs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rgbClr val="FFC000"/>
                </a:gs>
                <a:gs pos="48000">
                  <a:srgbClr val="FF0000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8E43F0C4-EC6B-4779-A0F0-0817324648F6}"/>
              </a:ext>
            </a:extLst>
          </p:cNvPr>
          <p:cNvSpPr/>
          <p:nvPr/>
        </p:nvSpPr>
        <p:spPr>
          <a:xfrm>
            <a:off x="7510243" y="789009"/>
            <a:ext cx="485776" cy="485776"/>
          </a:xfrm>
          <a:prstGeom prst="ellipse">
            <a:avLst/>
          </a:prstGeom>
          <a:noFill/>
          <a:ln w="38100" cmpd="sng">
            <a:gradFill flip="none" rotWithShape="1">
              <a:gsLst>
                <a:gs pos="0">
                  <a:schemeClr val="accent2">
                    <a:lumMod val="90000"/>
                  </a:schemeClr>
                </a:gs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rgbClr val="FFC000"/>
                </a:gs>
                <a:gs pos="48000">
                  <a:srgbClr val="FF0000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2272CE6-6A1D-40D6-96DF-A541C1C1A60B}"/>
              </a:ext>
            </a:extLst>
          </p:cNvPr>
          <p:cNvSpPr txBox="1"/>
          <p:nvPr/>
        </p:nvSpPr>
        <p:spPr>
          <a:xfrm>
            <a:off x="4061339" y="1295641"/>
            <a:ext cx="58541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내 스토리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76F534F-15E8-432B-BC3F-DF745194E4B3}"/>
              </a:ext>
            </a:extLst>
          </p:cNvPr>
          <p:cNvSpPr txBox="1"/>
          <p:nvPr/>
        </p:nvSpPr>
        <p:spPr>
          <a:xfrm>
            <a:off x="4826190" y="1295641"/>
            <a:ext cx="4235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abcd</a:t>
            </a:r>
            <a:endParaRPr lang="ko-KR" altLang="en-US" sz="8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A8BDBA-D6A6-46CF-94E0-729C24D3EAFB}"/>
              </a:ext>
            </a:extLst>
          </p:cNvPr>
          <p:cNvSpPr txBox="1"/>
          <p:nvPr/>
        </p:nvSpPr>
        <p:spPr>
          <a:xfrm>
            <a:off x="5407497" y="1295641"/>
            <a:ext cx="62869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mbtisadf</a:t>
            </a:r>
            <a:endParaRPr lang="ko-KR" altLang="en-US" sz="8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8964A3C-6850-44B0-B2CD-204BF5E32706}"/>
              </a:ext>
            </a:extLst>
          </p:cNvPr>
          <p:cNvSpPr txBox="1"/>
          <p:nvPr/>
        </p:nvSpPr>
        <p:spPr>
          <a:xfrm>
            <a:off x="6145898" y="1295641"/>
            <a:ext cx="5196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apiwer</a:t>
            </a:r>
            <a:endParaRPr lang="ko-KR" altLang="en-US" sz="8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A726540-6724-4EEC-A28E-FDB06F04397F}"/>
              </a:ext>
            </a:extLst>
          </p:cNvPr>
          <p:cNvSpPr txBox="1"/>
          <p:nvPr/>
        </p:nvSpPr>
        <p:spPr>
          <a:xfrm>
            <a:off x="6761671" y="1295641"/>
            <a:ext cx="6559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dummytx</a:t>
            </a:r>
            <a:endParaRPr lang="ko-KR" altLang="en-US" sz="8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ED48522-411F-4616-A6B2-122DB4B2F9C8}"/>
              </a:ext>
            </a:extLst>
          </p:cNvPr>
          <p:cNvSpPr txBox="1"/>
          <p:nvPr/>
        </p:nvSpPr>
        <p:spPr>
          <a:xfrm>
            <a:off x="7403090" y="1295641"/>
            <a:ext cx="74090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dummytex</a:t>
            </a:r>
            <a:endParaRPr lang="ko-KR" altLang="en-US" sz="8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5FA3F97B-83C8-48F5-A75B-558F135B46A2}"/>
              </a:ext>
            </a:extLst>
          </p:cNvPr>
          <p:cNvSpPr/>
          <p:nvPr/>
        </p:nvSpPr>
        <p:spPr>
          <a:xfrm>
            <a:off x="4837388" y="831338"/>
            <a:ext cx="414000" cy="4140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522EB951-8E32-4F92-AE93-E10D6E5E1919}"/>
              </a:ext>
            </a:extLst>
          </p:cNvPr>
          <p:cNvSpPr/>
          <p:nvPr/>
        </p:nvSpPr>
        <p:spPr>
          <a:xfrm>
            <a:off x="5516184" y="831338"/>
            <a:ext cx="414000" cy="4140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71C84F2C-78AE-4B44-B68D-A703466E6E1E}"/>
              </a:ext>
            </a:extLst>
          </p:cNvPr>
          <p:cNvSpPr/>
          <p:nvPr/>
        </p:nvSpPr>
        <p:spPr>
          <a:xfrm>
            <a:off x="6194980" y="831338"/>
            <a:ext cx="414000" cy="4140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0873BF9-8EE6-460F-889D-1156B5628205}"/>
              </a:ext>
            </a:extLst>
          </p:cNvPr>
          <p:cNvSpPr/>
          <p:nvPr/>
        </p:nvSpPr>
        <p:spPr>
          <a:xfrm>
            <a:off x="6873776" y="831338"/>
            <a:ext cx="414000" cy="4140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3C6C48E4-1C5E-4D1C-B912-0A6ACC83343F}"/>
              </a:ext>
            </a:extLst>
          </p:cNvPr>
          <p:cNvSpPr/>
          <p:nvPr/>
        </p:nvSpPr>
        <p:spPr>
          <a:xfrm>
            <a:off x="7552572" y="831338"/>
            <a:ext cx="414000" cy="4140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8CA49666-F552-4B5D-9735-358695AFE57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825" y="2282867"/>
            <a:ext cx="4324350" cy="2885152"/>
          </a:xfrm>
          <a:prstGeom prst="rect">
            <a:avLst/>
          </a:prstGeom>
        </p:spPr>
      </p:pic>
      <p:sp>
        <p:nvSpPr>
          <p:cNvPr id="60" name="자유형: 도형 59">
            <a:extLst>
              <a:ext uri="{FF2B5EF4-FFF2-40B4-BE49-F238E27FC236}">
                <a16:creationId xmlns:a16="http://schemas.microsoft.com/office/drawing/2014/main" id="{E216DB82-0A0E-4088-B4CB-CAA5D13CFAFB}"/>
              </a:ext>
            </a:extLst>
          </p:cNvPr>
          <p:cNvSpPr/>
          <p:nvPr/>
        </p:nvSpPr>
        <p:spPr>
          <a:xfrm>
            <a:off x="7877195" y="5355068"/>
            <a:ext cx="216001" cy="232224"/>
          </a:xfrm>
          <a:custGeom>
            <a:avLst/>
            <a:gdLst>
              <a:gd name="connsiteX0" fmla="*/ 0 w 1375942"/>
              <a:gd name="connsiteY0" fmla="*/ 0 h 1479284"/>
              <a:gd name="connsiteX1" fmla="*/ 1375942 w 1375942"/>
              <a:gd name="connsiteY1" fmla="*/ 0 h 1479284"/>
              <a:gd name="connsiteX2" fmla="*/ 1375942 w 1375942"/>
              <a:gd name="connsiteY2" fmla="*/ 1479284 h 1479284"/>
              <a:gd name="connsiteX3" fmla="*/ 687971 w 1375942"/>
              <a:gd name="connsiteY3" fmla="*/ 742799 h 1479284"/>
              <a:gd name="connsiteX4" fmla="*/ 0 w 1375942"/>
              <a:gd name="connsiteY4" fmla="*/ 1479284 h 147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5942" h="1479284">
                <a:moveTo>
                  <a:pt x="0" y="0"/>
                </a:moveTo>
                <a:lnTo>
                  <a:pt x="1375942" y="0"/>
                </a:lnTo>
                <a:lnTo>
                  <a:pt x="1375942" y="1479284"/>
                </a:lnTo>
                <a:lnTo>
                  <a:pt x="687971" y="742799"/>
                </a:lnTo>
                <a:lnTo>
                  <a:pt x="0" y="1479284"/>
                </a:lnTo>
                <a:close/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6536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shade val="30000"/>
                <a:satMod val="115000"/>
              </a:schemeClr>
            </a:gs>
            <a:gs pos="50000">
              <a:schemeClr val="accent1">
                <a:shade val="67500"/>
                <a:satMod val="115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EED2448-E706-4F71-AF4D-A7BB8AABC00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500" y="1222762"/>
            <a:ext cx="7236460" cy="44124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E498B4C-EECB-4DCF-B3D1-A2CFE8D88B97}"/>
              </a:ext>
            </a:extLst>
          </p:cNvPr>
          <p:cNvSpPr txBox="1"/>
          <p:nvPr/>
        </p:nvSpPr>
        <p:spPr>
          <a:xfrm>
            <a:off x="650240" y="3105834"/>
            <a:ext cx="33249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내용을 입력하세요</a:t>
            </a:r>
            <a:endParaRPr lang="en-US" altLang="ko-KR" sz="3600" spc="-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889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shade val="30000"/>
                <a:satMod val="115000"/>
              </a:schemeClr>
            </a:gs>
            <a:gs pos="50000">
              <a:schemeClr val="accent1">
                <a:shade val="67500"/>
                <a:satMod val="115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C5E9DE0-D6A6-4A6C-B5EF-F698F2222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7552">
            <a:off x="4997102" y="1378144"/>
            <a:ext cx="2197796" cy="293039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0750FE7F-DD46-4ADB-A9EB-65C864352296}"/>
              </a:ext>
            </a:extLst>
          </p:cNvPr>
          <p:cNvSpPr/>
          <p:nvPr/>
        </p:nvSpPr>
        <p:spPr>
          <a:xfrm>
            <a:off x="4947962" y="4784825"/>
            <a:ext cx="2317015" cy="11028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511B22-98E5-4125-B742-18238F8FA1C2}"/>
              </a:ext>
            </a:extLst>
          </p:cNvPr>
          <p:cNvSpPr txBox="1"/>
          <p:nvPr/>
        </p:nvSpPr>
        <p:spPr>
          <a:xfrm>
            <a:off x="5324731" y="4982329"/>
            <a:ext cx="15425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Focus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414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2AB998-E598-4B1B-BE12-124BDA9EB0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D52CA6E-F96D-49EA-B1AE-3046F990301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439785B-B910-49EA-80D5-640D76B0618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7C0CE49-05AF-4A48-9621-CCA81B461490}"/>
                </a:ext>
              </a:extLst>
            </p:cNvPr>
            <p:cNvSpPr txBox="1"/>
            <p:nvPr/>
          </p:nvSpPr>
          <p:spPr>
            <a:xfrm>
              <a:off x="853440" y="3361451"/>
              <a:ext cx="36711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제목을 입력하세요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B7AF209-1D75-472C-9417-7A0B69089B0A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BAF22C1-8FDE-4336-85CE-9B0B7277D3A9}"/>
                </a:ext>
              </a:extLst>
            </p:cNvPr>
            <p:cNvSpPr txBox="1"/>
            <p:nvPr/>
          </p:nvSpPr>
          <p:spPr>
            <a:xfrm>
              <a:off x="853440" y="2865120"/>
              <a:ext cx="8581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3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B568435-5A76-471B-A67C-805F29A4693E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730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E130A159-0CA3-4DB9-A783-C01380A9380A}"/>
              </a:ext>
            </a:extLst>
          </p:cNvPr>
          <p:cNvSpPr/>
          <p:nvPr/>
        </p:nvSpPr>
        <p:spPr>
          <a:xfrm>
            <a:off x="4665337" y="1839410"/>
            <a:ext cx="2930085" cy="293008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FC4C24F8-333B-4131-A5CB-EE5280D15E59}"/>
              </a:ext>
            </a:extLst>
          </p:cNvPr>
          <p:cNvSpPr/>
          <p:nvPr/>
        </p:nvSpPr>
        <p:spPr>
          <a:xfrm>
            <a:off x="8363438" y="1839410"/>
            <a:ext cx="2930085" cy="293008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956E70B-EEED-4925-B380-3081AC9EB8CB}"/>
              </a:ext>
            </a:extLst>
          </p:cNvPr>
          <p:cNvSpPr/>
          <p:nvPr/>
        </p:nvSpPr>
        <p:spPr>
          <a:xfrm>
            <a:off x="967236" y="1839410"/>
            <a:ext cx="2930085" cy="293008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587EE07-CCCA-4370-81C1-AFB50173A5F8}"/>
              </a:ext>
            </a:extLst>
          </p:cNvPr>
          <p:cNvSpPr txBox="1"/>
          <p:nvPr/>
        </p:nvSpPr>
        <p:spPr>
          <a:xfrm>
            <a:off x="1715576" y="5651975"/>
            <a:ext cx="1433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 입력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0B112E36-B89A-44A9-9645-48F0EA5AB27B}"/>
              </a:ext>
            </a:extLst>
          </p:cNvPr>
          <p:cNvCxnSpPr/>
          <p:nvPr/>
        </p:nvCxnSpPr>
        <p:spPr>
          <a:xfrm>
            <a:off x="2152878" y="5423451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222BB0A1-A4B2-4AE8-9F45-BF990964D09F}"/>
              </a:ext>
            </a:extLst>
          </p:cNvPr>
          <p:cNvSpPr txBox="1"/>
          <p:nvPr/>
        </p:nvSpPr>
        <p:spPr>
          <a:xfrm>
            <a:off x="5413676" y="5651975"/>
            <a:ext cx="1433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 입력</a:t>
            </a:r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84526039-47FB-4ECD-B37E-75FF8BA9523A}"/>
              </a:ext>
            </a:extLst>
          </p:cNvPr>
          <p:cNvCxnSpPr/>
          <p:nvPr/>
        </p:nvCxnSpPr>
        <p:spPr>
          <a:xfrm>
            <a:off x="5850978" y="5423451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26D1714-FD49-42B4-8A42-A84EEC10AA5B}"/>
              </a:ext>
            </a:extLst>
          </p:cNvPr>
          <p:cNvSpPr txBox="1"/>
          <p:nvPr/>
        </p:nvSpPr>
        <p:spPr>
          <a:xfrm>
            <a:off x="9111776" y="5651975"/>
            <a:ext cx="1433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 입력</a:t>
            </a: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1A4B9E9-AA48-4555-A3CB-A6D1C81AD348}"/>
              </a:ext>
            </a:extLst>
          </p:cNvPr>
          <p:cNvCxnSpPr/>
          <p:nvPr/>
        </p:nvCxnSpPr>
        <p:spPr>
          <a:xfrm>
            <a:off x="9549078" y="5423451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래픽 7" descr="채팅">
            <a:extLst>
              <a:ext uri="{FF2B5EF4-FFF2-40B4-BE49-F238E27FC236}">
                <a16:creationId xmlns:a16="http://schemas.microsoft.com/office/drawing/2014/main" id="{981EF5F6-10ED-428C-9EF7-AAB8873D02B1}"/>
              </a:ext>
            </a:extLst>
          </p:cNvPr>
          <p:cNvGrpSpPr/>
          <p:nvPr/>
        </p:nvGrpSpPr>
        <p:grpSpPr>
          <a:xfrm>
            <a:off x="5132758" y="2362286"/>
            <a:ext cx="2072468" cy="2072468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2CDF8B0A-0BBE-46D5-A414-B53872F6E510}"/>
                </a:ext>
              </a:extLst>
            </p:cNvPr>
            <p:cNvSpPr/>
            <p:nvPr/>
          </p:nvSpPr>
          <p:spPr>
            <a:xfrm>
              <a:off x="5715000" y="3162300"/>
              <a:ext cx="476250" cy="428625"/>
            </a:xfrm>
            <a:custGeom>
              <a:avLst/>
              <a:gdLst>
                <a:gd name="connsiteX0" fmla="*/ 323850 w 476250"/>
                <a:gd name="connsiteY0" fmla="*/ 66675 h 428625"/>
                <a:gd name="connsiteX1" fmla="*/ 476250 w 476250"/>
                <a:gd name="connsiteY1" fmla="*/ 66675 h 428625"/>
                <a:gd name="connsiteX2" fmla="*/ 476250 w 476250"/>
                <a:gd name="connsiteY2" fmla="*/ 38100 h 428625"/>
                <a:gd name="connsiteX3" fmla="*/ 438150 w 476250"/>
                <a:gd name="connsiteY3" fmla="*/ 0 h 428625"/>
                <a:gd name="connsiteX4" fmla="*/ 38100 w 476250"/>
                <a:gd name="connsiteY4" fmla="*/ 0 h 428625"/>
                <a:gd name="connsiteX5" fmla="*/ 0 w 476250"/>
                <a:gd name="connsiteY5" fmla="*/ 38100 h 428625"/>
                <a:gd name="connsiteX6" fmla="*/ 0 w 476250"/>
                <a:gd name="connsiteY6" fmla="*/ 295275 h 428625"/>
                <a:gd name="connsiteX7" fmla="*/ 38100 w 476250"/>
                <a:gd name="connsiteY7" fmla="*/ 333375 h 428625"/>
                <a:gd name="connsiteX8" fmla="*/ 95250 w 476250"/>
                <a:gd name="connsiteY8" fmla="*/ 333375 h 428625"/>
                <a:gd name="connsiteX9" fmla="*/ 95250 w 476250"/>
                <a:gd name="connsiteY9" fmla="*/ 428625 h 428625"/>
                <a:gd name="connsiteX10" fmla="*/ 190500 w 476250"/>
                <a:gd name="connsiteY10" fmla="*/ 333375 h 428625"/>
                <a:gd name="connsiteX11" fmla="*/ 247650 w 476250"/>
                <a:gd name="connsiteY11" fmla="*/ 333375 h 428625"/>
                <a:gd name="connsiteX12" fmla="*/ 247650 w 476250"/>
                <a:gd name="connsiteY12" fmla="*/ 142875 h 428625"/>
                <a:gd name="connsiteX13" fmla="*/ 323850 w 476250"/>
                <a:gd name="connsiteY13" fmla="*/ 66675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0" h="428625">
                  <a:moveTo>
                    <a:pt x="323850" y="66675"/>
                  </a:moveTo>
                  <a:lnTo>
                    <a:pt x="476250" y="66675"/>
                  </a:lnTo>
                  <a:lnTo>
                    <a:pt x="476250" y="38100"/>
                  </a:lnTo>
                  <a:cubicBezTo>
                    <a:pt x="476250" y="17145"/>
                    <a:pt x="459105" y="0"/>
                    <a:pt x="438150" y="0"/>
                  </a:cubicBezTo>
                  <a:lnTo>
                    <a:pt x="38100" y="0"/>
                  </a:lnTo>
                  <a:cubicBezTo>
                    <a:pt x="17145" y="0"/>
                    <a:pt x="0" y="17145"/>
                    <a:pt x="0" y="38100"/>
                  </a:cubicBezTo>
                  <a:lnTo>
                    <a:pt x="0" y="295275"/>
                  </a:lnTo>
                  <a:cubicBezTo>
                    <a:pt x="0" y="316230"/>
                    <a:pt x="17145" y="333375"/>
                    <a:pt x="38100" y="333375"/>
                  </a:cubicBezTo>
                  <a:lnTo>
                    <a:pt x="95250" y="333375"/>
                  </a:lnTo>
                  <a:lnTo>
                    <a:pt x="95250" y="428625"/>
                  </a:lnTo>
                  <a:lnTo>
                    <a:pt x="190500" y="333375"/>
                  </a:lnTo>
                  <a:lnTo>
                    <a:pt x="247650" y="333375"/>
                  </a:lnTo>
                  <a:lnTo>
                    <a:pt x="247650" y="142875"/>
                  </a:lnTo>
                  <a:cubicBezTo>
                    <a:pt x="247650" y="100965"/>
                    <a:pt x="281940" y="66675"/>
                    <a:pt x="323850" y="666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85DC2121-F3D0-4F62-A53A-D4C0608428DF}"/>
                </a:ext>
              </a:extLst>
            </p:cNvPr>
            <p:cNvSpPr/>
            <p:nvPr/>
          </p:nvSpPr>
          <p:spPr>
            <a:xfrm>
              <a:off x="6000750" y="3267075"/>
              <a:ext cx="476250" cy="428625"/>
            </a:xfrm>
            <a:custGeom>
              <a:avLst/>
              <a:gdLst>
                <a:gd name="connsiteX0" fmla="*/ 438150 w 476250"/>
                <a:gd name="connsiteY0" fmla="*/ 0 h 428625"/>
                <a:gd name="connsiteX1" fmla="*/ 38100 w 476250"/>
                <a:gd name="connsiteY1" fmla="*/ 0 h 428625"/>
                <a:gd name="connsiteX2" fmla="*/ 0 w 476250"/>
                <a:gd name="connsiteY2" fmla="*/ 38100 h 428625"/>
                <a:gd name="connsiteX3" fmla="*/ 0 w 476250"/>
                <a:gd name="connsiteY3" fmla="*/ 295275 h 428625"/>
                <a:gd name="connsiteX4" fmla="*/ 38100 w 476250"/>
                <a:gd name="connsiteY4" fmla="*/ 333375 h 428625"/>
                <a:gd name="connsiteX5" fmla="*/ 285750 w 476250"/>
                <a:gd name="connsiteY5" fmla="*/ 333375 h 428625"/>
                <a:gd name="connsiteX6" fmla="*/ 381000 w 476250"/>
                <a:gd name="connsiteY6" fmla="*/ 428625 h 428625"/>
                <a:gd name="connsiteX7" fmla="*/ 381000 w 476250"/>
                <a:gd name="connsiteY7" fmla="*/ 333375 h 428625"/>
                <a:gd name="connsiteX8" fmla="*/ 438150 w 476250"/>
                <a:gd name="connsiteY8" fmla="*/ 333375 h 428625"/>
                <a:gd name="connsiteX9" fmla="*/ 476250 w 476250"/>
                <a:gd name="connsiteY9" fmla="*/ 295275 h 428625"/>
                <a:gd name="connsiteX10" fmla="*/ 476250 w 476250"/>
                <a:gd name="connsiteY10" fmla="*/ 38100 h 428625"/>
                <a:gd name="connsiteX11" fmla="*/ 438150 w 476250"/>
                <a:gd name="connsiteY11" fmla="*/ 0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0" h="428625">
                  <a:moveTo>
                    <a:pt x="438150" y="0"/>
                  </a:moveTo>
                  <a:lnTo>
                    <a:pt x="38100" y="0"/>
                  </a:lnTo>
                  <a:cubicBezTo>
                    <a:pt x="17145" y="0"/>
                    <a:pt x="0" y="17145"/>
                    <a:pt x="0" y="38100"/>
                  </a:cubicBezTo>
                  <a:lnTo>
                    <a:pt x="0" y="295275"/>
                  </a:lnTo>
                  <a:cubicBezTo>
                    <a:pt x="0" y="316230"/>
                    <a:pt x="17145" y="333375"/>
                    <a:pt x="38100" y="333375"/>
                  </a:cubicBezTo>
                  <a:lnTo>
                    <a:pt x="285750" y="333375"/>
                  </a:lnTo>
                  <a:lnTo>
                    <a:pt x="381000" y="428625"/>
                  </a:lnTo>
                  <a:lnTo>
                    <a:pt x="381000" y="333375"/>
                  </a:lnTo>
                  <a:lnTo>
                    <a:pt x="438150" y="333375"/>
                  </a:lnTo>
                  <a:cubicBezTo>
                    <a:pt x="459105" y="333375"/>
                    <a:pt x="476250" y="316230"/>
                    <a:pt x="476250" y="295275"/>
                  </a:cubicBezTo>
                  <a:lnTo>
                    <a:pt x="476250" y="38100"/>
                  </a:lnTo>
                  <a:cubicBezTo>
                    <a:pt x="476250" y="17145"/>
                    <a:pt x="459105" y="0"/>
                    <a:pt x="4381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16" name="그래픽 9" descr="두 번 탭 제스처">
            <a:extLst>
              <a:ext uri="{FF2B5EF4-FFF2-40B4-BE49-F238E27FC236}">
                <a16:creationId xmlns:a16="http://schemas.microsoft.com/office/drawing/2014/main" id="{8C15FB43-B5FA-41D5-8A0C-2C8CF996EEDF}"/>
              </a:ext>
            </a:extLst>
          </p:cNvPr>
          <p:cNvGrpSpPr/>
          <p:nvPr/>
        </p:nvGrpSpPr>
        <p:grpSpPr>
          <a:xfrm>
            <a:off x="9000167" y="2468299"/>
            <a:ext cx="1656622" cy="1656622"/>
            <a:chOff x="5788800" y="3121800"/>
            <a:chExt cx="914400" cy="914400"/>
          </a:xfrm>
          <a:solidFill>
            <a:schemeClr val="bg1"/>
          </a:solidFill>
        </p:grpSpPr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FE99DB73-2472-42FB-963E-301844F85386}"/>
                </a:ext>
              </a:extLst>
            </p:cNvPr>
            <p:cNvSpPr/>
            <p:nvPr/>
          </p:nvSpPr>
          <p:spPr>
            <a:xfrm>
              <a:off x="6066930" y="3217050"/>
              <a:ext cx="209550" cy="181927"/>
            </a:xfrm>
            <a:custGeom>
              <a:avLst/>
              <a:gdLst>
                <a:gd name="connsiteX0" fmla="*/ 209550 w 209550"/>
                <a:gd name="connsiteY0" fmla="*/ 104775 h 181927"/>
                <a:gd name="connsiteX1" fmla="*/ 104775 w 209550"/>
                <a:gd name="connsiteY1" fmla="*/ 0 h 181927"/>
                <a:gd name="connsiteX2" fmla="*/ 0 w 209550"/>
                <a:gd name="connsiteY2" fmla="*/ 104775 h 181927"/>
                <a:gd name="connsiteX3" fmla="*/ 33338 w 209550"/>
                <a:gd name="connsiteY3" fmla="*/ 181928 h 181927"/>
                <a:gd name="connsiteX4" fmla="*/ 33338 w 209550"/>
                <a:gd name="connsiteY4" fmla="*/ 131445 h 181927"/>
                <a:gd name="connsiteX5" fmla="*/ 78105 w 209550"/>
                <a:gd name="connsiteY5" fmla="*/ 33338 h 181927"/>
                <a:gd name="connsiteX6" fmla="*/ 176213 w 209550"/>
                <a:gd name="connsiteY6" fmla="*/ 78105 h 181927"/>
                <a:gd name="connsiteX7" fmla="*/ 176213 w 209550"/>
                <a:gd name="connsiteY7" fmla="*/ 131445 h 181927"/>
                <a:gd name="connsiteX8" fmla="*/ 176213 w 209550"/>
                <a:gd name="connsiteY8" fmla="*/ 180975 h 181927"/>
                <a:gd name="connsiteX9" fmla="*/ 209550 w 209550"/>
                <a:gd name="connsiteY9" fmla="*/ 104775 h 181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181927">
                  <a:moveTo>
                    <a:pt x="209550" y="104775"/>
                  </a:moveTo>
                  <a:cubicBezTo>
                    <a:pt x="209550" y="46672"/>
                    <a:pt x="162877" y="0"/>
                    <a:pt x="104775" y="0"/>
                  </a:cubicBezTo>
                  <a:cubicBezTo>
                    <a:pt x="46672" y="0"/>
                    <a:pt x="0" y="46672"/>
                    <a:pt x="0" y="104775"/>
                  </a:cubicBezTo>
                  <a:cubicBezTo>
                    <a:pt x="0" y="134303"/>
                    <a:pt x="12382" y="161925"/>
                    <a:pt x="33338" y="181928"/>
                  </a:cubicBezTo>
                  <a:lnTo>
                    <a:pt x="33338" y="131445"/>
                  </a:lnTo>
                  <a:cubicBezTo>
                    <a:pt x="19050" y="92393"/>
                    <a:pt x="39052" y="48578"/>
                    <a:pt x="78105" y="33338"/>
                  </a:cubicBezTo>
                  <a:cubicBezTo>
                    <a:pt x="117157" y="18097"/>
                    <a:pt x="160972" y="39053"/>
                    <a:pt x="176213" y="78105"/>
                  </a:cubicBezTo>
                  <a:cubicBezTo>
                    <a:pt x="182880" y="95250"/>
                    <a:pt x="182880" y="114300"/>
                    <a:pt x="176213" y="131445"/>
                  </a:cubicBezTo>
                  <a:lnTo>
                    <a:pt x="176213" y="180975"/>
                  </a:lnTo>
                  <a:cubicBezTo>
                    <a:pt x="197168" y="161925"/>
                    <a:pt x="209550" y="133350"/>
                    <a:pt x="209550" y="104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6D1AD6BC-0D1E-4F37-8A19-3B018503578F}"/>
                </a:ext>
              </a:extLst>
            </p:cNvPr>
            <p:cNvSpPr/>
            <p:nvPr/>
          </p:nvSpPr>
          <p:spPr>
            <a:xfrm>
              <a:off x="6009780" y="3159900"/>
              <a:ext cx="324003" cy="307657"/>
            </a:xfrm>
            <a:custGeom>
              <a:avLst/>
              <a:gdLst>
                <a:gd name="connsiteX0" fmla="*/ 161925 w 324003"/>
                <a:gd name="connsiteY0" fmla="*/ 0 h 307657"/>
                <a:gd name="connsiteX1" fmla="*/ 0 w 324003"/>
                <a:gd name="connsiteY1" fmla="*/ 161925 h 307657"/>
                <a:gd name="connsiteX2" fmla="*/ 90488 w 324003"/>
                <a:gd name="connsiteY2" fmla="*/ 307658 h 307657"/>
                <a:gd name="connsiteX3" fmla="*/ 90488 w 324003"/>
                <a:gd name="connsiteY3" fmla="*/ 275273 h 307657"/>
                <a:gd name="connsiteX4" fmla="*/ 49530 w 324003"/>
                <a:gd name="connsiteY4" fmla="*/ 91440 h 307657"/>
                <a:gd name="connsiteX5" fmla="*/ 233363 w 324003"/>
                <a:gd name="connsiteY5" fmla="*/ 49530 h 307657"/>
                <a:gd name="connsiteX6" fmla="*/ 274320 w 324003"/>
                <a:gd name="connsiteY6" fmla="*/ 233363 h 307657"/>
                <a:gd name="connsiteX7" fmla="*/ 233363 w 324003"/>
                <a:gd name="connsiteY7" fmla="*/ 274320 h 307657"/>
                <a:gd name="connsiteX8" fmla="*/ 233363 w 324003"/>
                <a:gd name="connsiteY8" fmla="*/ 306705 h 307657"/>
                <a:gd name="connsiteX9" fmla="*/ 307658 w 324003"/>
                <a:gd name="connsiteY9" fmla="*/ 90488 h 307657"/>
                <a:gd name="connsiteX10" fmla="*/ 161925 w 324003"/>
                <a:gd name="connsiteY10" fmla="*/ 0 h 30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4003" h="307657">
                  <a:moveTo>
                    <a:pt x="161925" y="0"/>
                  </a:moveTo>
                  <a:cubicBezTo>
                    <a:pt x="72390" y="0"/>
                    <a:pt x="0" y="72390"/>
                    <a:pt x="0" y="161925"/>
                  </a:cubicBezTo>
                  <a:cubicBezTo>
                    <a:pt x="0" y="223838"/>
                    <a:pt x="35242" y="280035"/>
                    <a:pt x="90488" y="307658"/>
                  </a:cubicBezTo>
                  <a:lnTo>
                    <a:pt x="90488" y="275273"/>
                  </a:lnTo>
                  <a:cubicBezTo>
                    <a:pt x="28575" y="236220"/>
                    <a:pt x="9525" y="153353"/>
                    <a:pt x="49530" y="91440"/>
                  </a:cubicBezTo>
                  <a:cubicBezTo>
                    <a:pt x="89535" y="29528"/>
                    <a:pt x="170497" y="9525"/>
                    <a:pt x="233363" y="49530"/>
                  </a:cubicBezTo>
                  <a:cubicBezTo>
                    <a:pt x="296228" y="89535"/>
                    <a:pt x="314325" y="171450"/>
                    <a:pt x="274320" y="233363"/>
                  </a:cubicBezTo>
                  <a:cubicBezTo>
                    <a:pt x="263843" y="249555"/>
                    <a:pt x="249555" y="263843"/>
                    <a:pt x="233363" y="274320"/>
                  </a:cubicBezTo>
                  <a:lnTo>
                    <a:pt x="233363" y="306705"/>
                  </a:lnTo>
                  <a:cubicBezTo>
                    <a:pt x="313372" y="267653"/>
                    <a:pt x="346710" y="170498"/>
                    <a:pt x="307658" y="90488"/>
                  </a:cubicBezTo>
                  <a:cubicBezTo>
                    <a:pt x="280035" y="35243"/>
                    <a:pt x="222885" y="0"/>
                    <a:pt x="1619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B666514-7C5A-4ADC-950B-CB797FE86992}"/>
                </a:ext>
              </a:extLst>
            </p:cNvPr>
            <p:cNvSpPr/>
            <p:nvPr/>
          </p:nvSpPr>
          <p:spPr>
            <a:xfrm>
              <a:off x="6007912" y="3278962"/>
              <a:ext cx="481927" cy="713422"/>
            </a:xfrm>
            <a:custGeom>
              <a:avLst/>
              <a:gdLst>
                <a:gd name="connsiteX0" fmla="*/ 120930 w 481927"/>
                <a:gd name="connsiteY0" fmla="*/ 42863 h 713422"/>
                <a:gd name="connsiteX1" fmla="*/ 120930 w 481927"/>
                <a:gd name="connsiteY1" fmla="*/ 459105 h 713422"/>
                <a:gd name="connsiteX2" fmla="*/ 120930 w 481927"/>
                <a:gd name="connsiteY2" fmla="*/ 459105 h 713422"/>
                <a:gd name="connsiteX3" fmla="*/ 84735 w 481927"/>
                <a:gd name="connsiteY3" fmla="*/ 300038 h 713422"/>
                <a:gd name="connsiteX4" fmla="*/ 33300 w 481927"/>
                <a:gd name="connsiteY4" fmla="*/ 267653 h 713422"/>
                <a:gd name="connsiteX5" fmla="*/ 915 w 481927"/>
                <a:gd name="connsiteY5" fmla="*/ 318135 h 713422"/>
                <a:gd name="connsiteX6" fmla="*/ 52350 w 481927"/>
                <a:gd name="connsiteY6" fmla="*/ 550545 h 713422"/>
                <a:gd name="connsiteX7" fmla="*/ 68542 w 481927"/>
                <a:gd name="connsiteY7" fmla="*/ 575310 h 713422"/>
                <a:gd name="connsiteX8" fmla="*/ 163792 w 481927"/>
                <a:gd name="connsiteY8" fmla="*/ 648653 h 713422"/>
                <a:gd name="connsiteX9" fmla="*/ 163792 w 481927"/>
                <a:gd name="connsiteY9" fmla="*/ 713423 h 713422"/>
                <a:gd name="connsiteX10" fmla="*/ 413347 w 481927"/>
                <a:gd name="connsiteY10" fmla="*/ 713423 h 713422"/>
                <a:gd name="connsiteX11" fmla="*/ 413347 w 481927"/>
                <a:gd name="connsiteY11" fmla="*/ 671513 h 713422"/>
                <a:gd name="connsiteX12" fmla="*/ 481927 w 481927"/>
                <a:gd name="connsiteY12" fmla="*/ 490538 h 713422"/>
                <a:gd name="connsiteX13" fmla="*/ 481927 w 481927"/>
                <a:gd name="connsiteY13" fmla="*/ 335280 h 713422"/>
                <a:gd name="connsiteX14" fmla="*/ 430492 w 481927"/>
                <a:gd name="connsiteY14" fmla="*/ 283845 h 713422"/>
                <a:gd name="connsiteX15" fmla="*/ 395250 w 481927"/>
                <a:gd name="connsiteY15" fmla="*/ 297180 h 713422"/>
                <a:gd name="connsiteX16" fmla="*/ 395250 w 481927"/>
                <a:gd name="connsiteY16" fmla="*/ 292418 h 713422"/>
                <a:gd name="connsiteX17" fmla="*/ 343815 w 481927"/>
                <a:gd name="connsiteY17" fmla="*/ 240983 h 713422"/>
                <a:gd name="connsiteX18" fmla="*/ 307620 w 481927"/>
                <a:gd name="connsiteY18" fmla="*/ 255270 h 713422"/>
                <a:gd name="connsiteX19" fmla="*/ 245707 w 481927"/>
                <a:gd name="connsiteY19" fmla="*/ 216218 h 713422"/>
                <a:gd name="connsiteX20" fmla="*/ 205702 w 481927"/>
                <a:gd name="connsiteY20" fmla="*/ 265748 h 713422"/>
                <a:gd name="connsiteX21" fmla="*/ 204750 w 481927"/>
                <a:gd name="connsiteY21" fmla="*/ 265748 h 713422"/>
                <a:gd name="connsiteX22" fmla="*/ 204750 w 481927"/>
                <a:gd name="connsiteY22" fmla="*/ 42863 h 713422"/>
                <a:gd name="connsiteX23" fmla="*/ 161887 w 481927"/>
                <a:gd name="connsiteY23" fmla="*/ 0 h 713422"/>
                <a:gd name="connsiteX24" fmla="*/ 120930 w 481927"/>
                <a:gd name="connsiteY24" fmla="*/ 42863 h 713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1927" h="713422">
                  <a:moveTo>
                    <a:pt x="120930" y="42863"/>
                  </a:moveTo>
                  <a:lnTo>
                    <a:pt x="120930" y="459105"/>
                  </a:lnTo>
                  <a:lnTo>
                    <a:pt x="120930" y="459105"/>
                  </a:lnTo>
                  <a:lnTo>
                    <a:pt x="84735" y="300038"/>
                  </a:lnTo>
                  <a:cubicBezTo>
                    <a:pt x="79020" y="277178"/>
                    <a:pt x="56160" y="262890"/>
                    <a:pt x="33300" y="267653"/>
                  </a:cubicBezTo>
                  <a:cubicBezTo>
                    <a:pt x="10440" y="273368"/>
                    <a:pt x="-3848" y="295275"/>
                    <a:pt x="915" y="318135"/>
                  </a:cubicBezTo>
                  <a:lnTo>
                    <a:pt x="52350" y="550545"/>
                  </a:lnTo>
                  <a:cubicBezTo>
                    <a:pt x="54255" y="560070"/>
                    <a:pt x="59970" y="569595"/>
                    <a:pt x="68542" y="575310"/>
                  </a:cubicBezTo>
                  <a:lnTo>
                    <a:pt x="163792" y="648653"/>
                  </a:lnTo>
                  <a:lnTo>
                    <a:pt x="163792" y="713423"/>
                  </a:lnTo>
                  <a:lnTo>
                    <a:pt x="413347" y="713423"/>
                  </a:lnTo>
                  <a:lnTo>
                    <a:pt x="413347" y="671513"/>
                  </a:lnTo>
                  <a:cubicBezTo>
                    <a:pt x="413347" y="610553"/>
                    <a:pt x="481927" y="605790"/>
                    <a:pt x="481927" y="490538"/>
                  </a:cubicBezTo>
                  <a:lnTo>
                    <a:pt x="481927" y="335280"/>
                  </a:lnTo>
                  <a:cubicBezTo>
                    <a:pt x="481927" y="306705"/>
                    <a:pt x="459067" y="283845"/>
                    <a:pt x="430492" y="283845"/>
                  </a:cubicBezTo>
                  <a:cubicBezTo>
                    <a:pt x="417157" y="283845"/>
                    <a:pt x="404775" y="288608"/>
                    <a:pt x="395250" y="297180"/>
                  </a:cubicBezTo>
                  <a:cubicBezTo>
                    <a:pt x="395250" y="295275"/>
                    <a:pt x="395250" y="294323"/>
                    <a:pt x="395250" y="292418"/>
                  </a:cubicBezTo>
                  <a:cubicBezTo>
                    <a:pt x="395250" y="263843"/>
                    <a:pt x="372390" y="240983"/>
                    <a:pt x="343815" y="240983"/>
                  </a:cubicBezTo>
                  <a:cubicBezTo>
                    <a:pt x="330480" y="240983"/>
                    <a:pt x="317145" y="245745"/>
                    <a:pt x="307620" y="255270"/>
                  </a:cubicBezTo>
                  <a:cubicBezTo>
                    <a:pt x="300952" y="227648"/>
                    <a:pt x="273330" y="209550"/>
                    <a:pt x="245707" y="216218"/>
                  </a:cubicBezTo>
                  <a:cubicBezTo>
                    <a:pt x="221895" y="221933"/>
                    <a:pt x="205702" y="241935"/>
                    <a:pt x="205702" y="265748"/>
                  </a:cubicBezTo>
                  <a:lnTo>
                    <a:pt x="204750" y="265748"/>
                  </a:lnTo>
                  <a:lnTo>
                    <a:pt x="204750" y="42863"/>
                  </a:lnTo>
                  <a:cubicBezTo>
                    <a:pt x="204750" y="19050"/>
                    <a:pt x="185700" y="0"/>
                    <a:pt x="161887" y="0"/>
                  </a:cubicBezTo>
                  <a:cubicBezTo>
                    <a:pt x="139980" y="0"/>
                    <a:pt x="120930" y="19050"/>
                    <a:pt x="120930" y="428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24" name="그래픽 11" descr="마케팅">
            <a:extLst>
              <a:ext uri="{FF2B5EF4-FFF2-40B4-BE49-F238E27FC236}">
                <a16:creationId xmlns:a16="http://schemas.microsoft.com/office/drawing/2014/main" id="{966E7DD6-7C0D-4B09-8CBD-9C1A0E04AADB}"/>
              </a:ext>
            </a:extLst>
          </p:cNvPr>
          <p:cNvGrpSpPr/>
          <p:nvPr/>
        </p:nvGrpSpPr>
        <p:grpSpPr>
          <a:xfrm>
            <a:off x="1631414" y="2537918"/>
            <a:ext cx="1656622" cy="1656622"/>
            <a:chOff x="5938800" y="3271800"/>
            <a:chExt cx="914400" cy="914400"/>
          </a:xfrm>
          <a:solidFill>
            <a:schemeClr val="bg1"/>
          </a:solidFill>
        </p:grpSpPr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9BFE81E-380C-4AA2-923F-ADE4E5CFC941}"/>
                </a:ext>
              </a:extLst>
            </p:cNvPr>
            <p:cNvSpPr/>
            <p:nvPr/>
          </p:nvSpPr>
          <p:spPr>
            <a:xfrm>
              <a:off x="6081675" y="3405150"/>
              <a:ext cx="228409" cy="228409"/>
            </a:xfrm>
            <a:custGeom>
              <a:avLst/>
              <a:gdLst>
                <a:gd name="connsiteX0" fmla="*/ 228410 w 228409"/>
                <a:gd name="connsiteY0" fmla="*/ 114205 h 228409"/>
                <a:gd name="connsiteX1" fmla="*/ 114205 w 228409"/>
                <a:gd name="connsiteY1" fmla="*/ 228410 h 228409"/>
                <a:gd name="connsiteX2" fmla="*/ 0 w 228409"/>
                <a:gd name="connsiteY2" fmla="*/ 114205 h 228409"/>
                <a:gd name="connsiteX3" fmla="*/ 114205 w 228409"/>
                <a:gd name="connsiteY3" fmla="*/ 0 h 228409"/>
                <a:gd name="connsiteX4" fmla="*/ 228410 w 228409"/>
                <a:gd name="connsiteY4" fmla="*/ 114205 h 22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409" h="228409">
                  <a:moveTo>
                    <a:pt x="228410" y="114205"/>
                  </a:moveTo>
                  <a:cubicBezTo>
                    <a:pt x="228410" y="177278"/>
                    <a:pt x="177278" y="228410"/>
                    <a:pt x="114205" y="228410"/>
                  </a:cubicBezTo>
                  <a:cubicBezTo>
                    <a:pt x="51131" y="228410"/>
                    <a:pt x="0" y="177278"/>
                    <a:pt x="0" y="114205"/>
                  </a:cubicBezTo>
                  <a:cubicBezTo>
                    <a:pt x="0" y="51131"/>
                    <a:pt x="51131" y="0"/>
                    <a:pt x="114205" y="0"/>
                  </a:cubicBezTo>
                  <a:cubicBezTo>
                    <a:pt x="177278" y="0"/>
                    <a:pt x="228410" y="51131"/>
                    <a:pt x="228410" y="1142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2169DEA-E8A6-4B50-ABB1-2E616FF68B6F}"/>
                </a:ext>
              </a:extLst>
            </p:cNvPr>
            <p:cNvSpPr/>
            <p:nvPr/>
          </p:nvSpPr>
          <p:spPr>
            <a:xfrm>
              <a:off x="6082246" y="3422634"/>
              <a:ext cx="637603" cy="630215"/>
            </a:xfrm>
            <a:custGeom>
              <a:avLst/>
              <a:gdLst>
                <a:gd name="connsiteX0" fmla="*/ 624745 w 637603"/>
                <a:gd name="connsiteY0" fmla="*/ 328 h 630215"/>
                <a:gd name="connsiteX1" fmla="*/ 304229 w 637603"/>
                <a:gd name="connsiteY1" fmla="*/ 80338 h 630215"/>
                <a:gd name="connsiteX2" fmla="*/ 304229 w 637603"/>
                <a:gd name="connsiteY2" fmla="*/ 171968 h 630215"/>
                <a:gd name="connsiteX3" fmla="*/ 367570 w 637603"/>
                <a:gd name="connsiteY3" fmla="*/ 187875 h 630215"/>
                <a:gd name="connsiteX4" fmla="*/ 374142 w 637603"/>
                <a:gd name="connsiteY4" fmla="*/ 215974 h 630215"/>
                <a:gd name="connsiteX5" fmla="*/ 357568 w 637603"/>
                <a:gd name="connsiteY5" fmla="*/ 226737 h 630215"/>
                <a:gd name="connsiteX6" fmla="*/ 265081 w 637603"/>
                <a:gd name="connsiteY6" fmla="*/ 319129 h 630215"/>
                <a:gd name="connsiteX7" fmla="*/ 222218 w 637603"/>
                <a:gd name="connsiteY7" fmla="*/ 319129 h 630215"/>
                <a:gd name="connsiteX8" fmla="*/ 76702 w 637603"/>
                <a:gd name="connsiteY8" fmla="*/ 248745 h 630215"/>
                <a:gd name="connsiteX9" fmla="*/ 0 w 637603"/>
                <a:gd name="connsiteY9" fmla="*/ 353991 h 630215"/>
                <a:gd name="connsiteX10" fmla="*/ 0 w 637603"/>
                <a:gd name="connsiteY10" fmla="*/ 630216 h 630215"/>
                <a:gd name="connsiteX11" fmla="*/ 228029 w 637603"/>
                <a:gd name="connsiteY11" fmla="*/ 630216 h 630215"/>
                <a:gd name="connsiteX12" fmla="*/ 228029 w 637603"/>
                <a:gd name="connsiteY12" fmla="*/ 414379 h 630215"/>
                <a:gd name="connsiteX13" fmla="*/ 285179 w 637603"/>
                <a:gd name="connsiteY13" fmla="*/ 414379 h 630215"/>
                <a:gd name="connsiteX14" fmla="*/ 318897 w 637603"/>
                <a:gd name="connsiteY14" fmla="*/ 400473 h 630215"/>
                <a:gd name="connsiteX15" fmla="*/ 425291 w 637603"/>
                <a:gd name="connsiteY15" fmla="*/ 294079 h 630215"/>
                <a:gd name="connsiteX16" fmla="*/ 437579 w 637603"/>
                <a:gd name="connsiteY16" fmla="*/ 249216 h 630215"/>
                <a:gd name="connsiteX17" fmla="*/ 466154 w 637603"/>
                <a:gd name="connsiteY17" fmla="*/ 256265 h 630215"/>
                <a:gd name="connsiteX18" fmla="*/ 470059 w 637603"/>
                <a:gd name="connsiteY18" fmla="*/ 256265 h 630215"/>
                <a:gd name="connsiteX19" fmla="*/ 481393 w 637603"/>
                <a:gd name="connsiteY19" fmla="*/ 250930 h 630215"/>
                <a:gd name="connsiteX20" fmla="*/ 506635 w 637603"/>
                <a:gd name="connsiteY20" fmla="*/ 221403 h 630215"/>
                <a:gd name="connsiteX21" fmla="*/ 624650 w 637603"/>
                <a:gd name="connsiteY21" fmla="*/ 250930 h 630215"/>
                <a:gd name="connsiteX22" fmla="*/ 637497 w 637603"/>
                <a:gd name="connsiteY22" fmla="*/ 241571 h 630215"/>
                <a:gd name="connsiteX23" fmla="*/ 637604 w 637603"/>
                <a:gd name="connsiteY23" fmla="*/ 240643 h 630215"/>
                <a:gd name="connsiteX24" fmla="*/ 637604 w 637603"/>
                <a:gd name="connsiteY24" fmla="*/ 10043 h 630215"/>
                <a:gd name="connsiteX25" fmla="*/ 627076 w 637603"/>
                <a:gd name="connsiteY25" fmla="*/ 3 h 630215"/>
                <a:gd name="connsiteX26" fmla="*/ 624745 w 637603"/>
                <a:gd name="connsiteY26" fmla="*/ 328 h 630215"/>
                <a:gd name="connsiteX27" fmla="*/ 468344 w 637603"/>
                <a:gd name="connsiteY27" fmla="*/ 235214 h 630215"/>
                <a:gd name="connsiteX28" fmla="*/ 421767 w 637603"/>
                <a:gd name="connsiteY28" fmla="*/ 223879 h 630215"/>
                <a:gd name="connsiteX29" fmla="*/ 395002 w 637603"/>
                <a:gd name="connsiteY29" fmla="*/ 213116 h 630215"/>
                <a:gd name="connsiteX30" fmla="*/ 390525 w 637603"/>
                <a:gd name="connsiteY30" fmla="*/ 193018 h 630215"/>
                <a:gd name="connsiteX31" fmla="*/ 484632 w 637603"/>
                <a:gd name="connsiteY31" fmla="*/ 216069 h 630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37603" h="630215">
                  <a:moveTo>
                    <a:pt x="624745" y="328"/>
                  </a:moveTo>
                  <a:lnTo>
                    <a:pt x="304229" y="80338"/>
                  </a:lnTo>
                  <a:lnTo>
                    <a:pt x="304229" y="171968"/>
                  </a:lnTo>
                  <a:lnTo>
                    <a:pt x="367570" y="187875"/>
                  </a:lnTo>
                  <a:lnTo>
                    <a:pt x="374142" y="215974"/>
                  </a:lnTo>
                  <a:cubicBezTo>
                    <a:pt x="367892" y="218296"/>
                    <a:pt x="362232" y="221972"/>
                    <a:pt x="357568" y="226737"/>
                  </a:cubicBezTo>
                  <a:lnTo>
                    <a:pt x="265081" y="319129"/>
                  </a:lnTo>
                  <a:lnTo>
                    <a:pt x="222218" y="319129"/>
                  </a:lnTo>
                  <a:cubicBezTo>
                    <a:pt x="201471" y="259511"/>
                    <a:pt x="136321" y="227998"/>
                    <a:pt x="76702" y="248745"/>
                  </a:cubicBezTo>
                  <a:cubicBezTo>
                    <a:pt x="31694" y="264407"/>
                    <a:pt x="1128" y="306350"/>
                    <a:pt x="0" y="353991"/>
                  </a:cubicBezTo>
                  <a:lnTo>
                    <a:pt x="0" y="630216"/>
                  </a:lnTo>
                  <a:lnTo>
                    <a:pt x="228029" y="630216"/>
                  </a:lnTo>
                  <a:lnTo>
                    <a:pt x="228029" y="414379"/>
                  </a:lnTo>
                  <a:lnTo>
                    <a:pt x="285179" y="414379"/>
                  </a:lnTo>
                  <a:cubicBezTo>
                    <a:pt x="297818" y="414402"/>
                    <a:pt x="309948" y="409399"/>
                    <a:pt x="318897" y="400473"/>
                  </a:cubicBezTo>
                  <a:lnTo>
                    <a:pt x="425291" y="294079"/>
                  </a:lnTo>
                  <a:cubicBezTo>
                    <a:pt x="436908" y="282277"/>
                    <a:pt x="441561" y="265289"/>
                    <a:pt x="437579" y="249216"/>
                  </a:cubicBezTo>
                  <a:lnTo>
                    <a:pt x="466154" y="256265"/>
                  </a:lnTo>
                  <a:lnTo>
                    <a:pt x="470059" y="256265"/>
                  </a:lnTo>
                  <a:cubicBezTo>
                    <a:pt x="474435" y="256231"/>
                    <a:pt x="478578" y="254281"/>
                    <a:pt x="481393" y="250930"/>
                  </a:cubicBezTo>
                  <a:lnTo>
                    <a:pt x="506635" y="221403"/>
                  </a:lnTo>
                  <a:lnTo>
                    <a:pt x="624650" y="250930"/>
                  </a:lnTo>
                  <a:cubicBezTo>
                    <a:pt x="630782" y="251893"/>
                    <a:pt x="636534" y="247703"/>
                    <a:pt x="637497" y="241571"/>
                  </a:cubicBezTo>
                  <a:cubicBezTo>
                    <a:pt x="637545" y="241264"/>
                    <a:pt x="637581" y="240954"/>
                    <a:pt x="637604" y="240643"/>
                  </a:cubicBezTo>
                  <a:lnTo>
                    <a:pt x="637604" y="10043"/>
                  </a:lnTo>
                  <a:cubicBezTo>
                    <a:pt x="637468" y="4363"/>
                    <a:pt x="632755" y="-131"/>
                    <a:pt x="627076" y="3"/>
                  </a:cubicBezTo>
                  <a:cubicBezTo>
                    <a:pt x="626289" y="22"/>
                    <a:pt x="625507" y="131"/>
                    <a:pt x="624745" y="328"/>
                  </a:cubicBezTo>
                  <a:close/>
                  <a:moveTo>
                    <a:pt x="468344" y="235214"/>
                  </a:moveTo>
                  <a:lnTo>
                    <a:pt x="421767" y="223879"/>
                  </a:lnTo>
                  <a:cubicBezTo>
                    <a:pt x="414199" y="217566"/>
                    <a:pt x="404833" y="213800"/>
                    <a:pt x="395002" y="213116"/>
                  </a:cubicBezTo>
                  <a:lnTo>
                    <a:pt x="390525" y="193018"/>
                  </a:lnTo>
                  <a:lnTo>
                    <a:pt x="484632" y="21606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60C408B9-B150-4D0E-B5F2-2E45D84EDE3C}"/>
                </a:ext>
              </a:extLst>
            </p:cNvPr>
            <p:cNvSpPr/>
            <p:nvPr/>
          </p:nvSpPr>
          <p:spPr>
            <a:xfrm>
              <a:off x="6339612" y="3503162"/>
              <a:ext cx="27812" cy="84962"/>
            </a:xfrm>
            <a:custGeom>
              <a:avLst/>
              <a:gdLst>
                <a:gd name="connsiteX0" fmla="*/ 13906 w 27812"/>
                <a:gd name="connsiteY0" fmla="*/ 84963 h 84962"/>
                <a:gd name="connsiteX1" fmla="*/ 27813 w 27812"/>
                <a:gd name="connsiteY1" fmla="*/ 71056 h 84962"/>
                <a:gd name="connsiteX2" fmla="*/ 27813 w 27812"/>
                <a:gd name="connsiteY2" fmla="*/ 13906 h 84962"/>
                <a:gd name="connsiteX3" fmla="*/ 13906 w 27812"/>
                <a:gd name="connsiteY3" fmla="*/ 0 h 84962"/>
                <a:gd name="connsiteX4" fmla="*/ 0 w 27812"/>
                <a:gd name="connsiteY4" fmla="*/ 13906 h 84962"/>
                <a:gd name="connsiteX5" fmla="*/ 0 w 27812"/>
                <a:gd name="connsiteY5" fmla="*/ 71056 h 84962"/>
                <a:gd name="connsiteX6" fmla="*/ 13906 w 27812"/>
                <a:gd name="connsiteY6" fmla="*/ 84963 h 8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12" h="84962">
                  <a:moveTo>
                    <a:pt x="13906" y="84963"/>
                  </a:moveTo>
                  <a:cubicBezTo>
                    <a:pt x="21586" y="84963"/>
                    <a:pt x="27813" y="78737"/>
                    <a:pt x="27813" y="71056"/>
                  </a:cubicBezTo>
                  <a:lnTo>
                    <a:pt x="27813" y="13906"/>
                  </a:lnTo>
                  <a:cubicBezTo>
                    <a:pt x="27813" y="6226"/>
                    <a:pt x="21586" y="0"/>
                    <a:pt x="13906" y="0"/>
                  </a:cubicBezTo>
                  <a:cubicBezTo>
                    <a:pt x="6226" y="0"/>
                    <a:pt x="0" y="6226"/>
                    <a:pt x="0" y="13906"/>
                  </a:cubicBezTo>
                  <a:lnTo>
                    <a:pt x="0" y="71056"/>
                  </a:lnTo>
                  <a:cubicBezTo>
                    <a:pt x="0" y="78737"/>
                    <a:pt x="6226" y="84963"/>
                    <a:pt x="13906" y="849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43843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AB6FE42-22B4-4D1F-ACBD-3C41741BA2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E245B6DF-EF01-4B2D-BFEA-3270D52D4A69}"/>
              </a:ext>
            </a:extLst>
          </p:cNvPr>
          <p:cNvGrpSpPr/>
          <p:nvPr/>
        </p:nvGrpSpPr>
        <p:grpSpPr>
          <a:xfrm>
            <a:off x="-9497" y="0"/>
            <a:ext cx="12210994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FD07B85-CEC0-444A-9D66-60CC6F7908A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8B31037-AD62-4C58-BC5A-EC45769DF8DF}"/>
                </a:ext>
              </a:extLst>
            </p:cNvPr>
            <p:cNvSpPr txBox="1"/>
            <p:nvPr/>
          </p:nvSpPr>
          <p:spPr>
            <a:xfrm>
              <a:off x="853440" y="3361451"/>
              <a:ext cx="65321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</a:rPr>
                <a:t>TDD</a:t>
              </a:r>
              <a:r>
                <a:rPr lang="ko-KR" altLang="en-US" sz="3600" dirty="0">
                  <a:solidFill>
                    <a:schemeClr val="bg1"/>
                  </a:solidFill>
                </a:rPr>
                <a:t> </a:t>
              </a:r>
              <a:r>
                <a:rPr lang="en-US" altLang="ko-KR" sz="3600" dirty="0">
                  <a:solidFill>
                    <a:schemeClr val="bg1"/>
                  </a:solidFill>
                </a:rPr>
                <a:t>(Test-driven</a:t>
              </a:r>
              <a:r>
                <a:rPr lang="ko-KR" altLang="en-US" sz="3600" dirty="0">
                  <a:solidFill>
                    <a:schemeClr val="bg1"/>
                  </a:solidFill>
                </a:rPr>
                <a:t> </a:t>
              </a:r>
              <a:r>
                <a:rPr lang="en-US" altLang="ko-KR" sz="3600" dirty="0">
                  <a:solidFill>
                    <a:schemeClr val="bg1"/>
                  </a:solidFill>
                </a:rPr>
                <a:t>development)</a:t>
              </a: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C07600A-864A-4F48-BAED-51EBBB55F32A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6C03B45-C121-4A6F-B8D2-B26CF93E5FC5}"/>
                </a:ext>
              </a:extLst>
            </p:cNvPr>
            <p:cNvSpPr txBox="1"/>
            <p:nvPr/>
          </p:nvSpPr>
          <p:spPr>
            <a:xfrm>
              <a:off x="853440" y="2865120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1,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0475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39901F81-78A1-4DC9-A534-3861FC760F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430157"/>
              </p:ext>
            </p:extLst>
          </p:nvPr>
        </p:nvGraphicFramePr>
        <p:xfrm>
          <a:off x="599440" y="1689026"/>
          <a:ext cx="10975500" cy="45673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5850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3658500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3658500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강조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4981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원호 11">
            <a:extLst>
              <a:ext uri="{FF2B5EF4-FFF2-40B4-BE49-F238E27FC236}">
                <a16:creationId xmlns:a16="http://schemas.microsoft.com/office/drawing/2014/main" id="{7A6AC209-9203-45E5-A856-4678727A63C3}"/>
              </a:ext>
            </a:extLst>
          </p:cNvPr>
          <p:cNvSpPr/>
          <p:nvPr/>
        </p:nvSpPr>
        <p:spPr>
          <a:xfrm rot="5400000">
            <a:off x="1165581" y="2326664"/>
            <a:ext cx="1965434" cy="1965434"/>
          </a:xfrm>
          <a:prstGeom prst="arc">
            <a:avLst>
              <a:gd name="adj1" fmla="val 16029660"/>
              <a:gd name="adj2" fmla="val 21546426"/>
            </a:avLst>
          </a:prstGeom>
          <a:ln w="2540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원호 12">
            <a:extLst>
              <a:ext uri="{FF2B5EF4-FFF2-40B4-BE49-F238E27FC236}">
                <a16:creationId xmlns:a16="http://schemas.microsoft.com/office/drawing/2014/main" id="{D9A53676-9E33-47ED-9A6F-018BDAD59AB4}"/>
              </a:ext>
            </a:extLst>
          </p:cNvPr>
          <p:cNvSpPr/>
          <p:nvPr/>
        </p:nvSpPr>
        <p:spPr>
          <a:xfrm>
            <a:off x="1165581" y="2326664"/>
            <a:ext cx="1965434" cy="1965434"/>
          </a:xfrm>
          <a:prstGeom prst="arc">
            <a:avLst>
              <a:gd name="adj1" fmla="val 5320067"/>
              <a:gd name="adj2" fmla="val 0"/>
            </a:avLst>
          </a:prstGeom>
          <a:ln w="3810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F70AEE-0A86-42A7-B58E-E88C44498238}"/>
              </a:ext>
            </a:extLst>
          </p:cNvPr>
          <p:cNvSpPr txBox="1"/>
          <p:nvPr/>
        </p:nvSpPr>
        <p:spPr>
          <a:xfrm>
            <a:off x="1645596" y="301699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40474D"/>
                </a:solidFill>
              </a:rPr>
              <a:t>75%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15" name="テキスト ボックス 17">
            <a:extLst>
              <a:ext uri="{FF2B5EF4-FFF2-40B4-BE49-F238E27FC236}">
                <a16:creationId xmlns:a16="http://schemas.microsoft.com/office/drawing/2014/main" id="{3069DD6B-E955-49BE-9611-D7ABEEE4CBC4}"/>
              </a:ext>
            </a:extLst>
          </p:cNvPr>
          <p:cNvSpPr txBox="1"/>
          <p:nvPr/>
        </p:nvSpPr>
        <p:spPr>
          <a:xfrm>
            <a:off x="1086149" y="5449075"/>
            <a:ext cx="212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+mn-ea"/>
              </a:rPr>
              <a:t>소제목을 입력하세요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6" name="원호 15">
            <a:extLst>
              <a:ext uri="{FF2B5EF4-FFF2-40B4-BE49-F238E27FC236}">
                <a16:creationId xmlns:a16="http://schemas.microsoft.com/office/drawing/2014/main" id="{94DC1BB8-70ED-4578-9E4C-029980778263}"/>
              </a:ext>
            </a:extLst>
          </p:cNvPr>
          <p:cNvSpPr/>
          <p:nvPr/>
        </p:nvSpPr>
        <p:spPr>
          <a:xfrm rot="5400000">
            <a:off x="5148118" y="2326664"/>
            <a:ext cx="1965434" cy="1965434"/>
          </a:xfrm>
          <a:prstGeom prst="arc">
            <a:avLst>
              <a:gd name="adj1" fmla="val 14005023"/>
              <a:gd name="adj2" fmla="val 21546426"/>
            </a:avLst>
          </a:prstGeom>
          <a:ln w="2540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BBE2C063-1D56-40E9-8B95-BED3E1A65F24}"/>
              </a:ext>
            </a:extLst>
          </p:cNvPr>
          <p:cNvSpPr/>
          <p:nvPr/>
        </p:nvSpPr>
        <p:spPr>
          <a:xfrm>
            <a:off x="5148118" y="2326664"/>
            <a:ext cx="1965434" cy="1965434"/>
          </a:xfrm>
          <a:prstGeom prst="arc">
            <a:avLst>
              <a:gd name="adj1" fmla="val 5320067"/>
              <a:gd name="adj2" fmla="val 19460305"/>
            </a:avLst>
          </a:prstGeom>
          <a:ln w="3810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4F26EE-F3A6-4B3B-A3E8-82E973647682}"/>
              </a:ext>
            </a:extLst>
          </p:cNvPr>
          <p:cNvSpPr txBox="1"/>
          <p:nvPr/>
        </p:nvSpPr>
        <p:spPr>
          <a:xfrm>
            <a:off x="5628133" y="3016993"/>
            <a:ext cx="1005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40474D"/>
                </a:solidFill>
              </a:rPr>
              <a:t>67%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24" name="テキスト ボックス 17">
            <a:extLst>
              <a:ext uri="{FF2B5EF4-FFF2-40B4-BE49-F238E27FC236}">
                <a16:creationId xmlns:a16="http://schemas.microsoft.com/office/drawing/2014/main" id="{4B9DFA2F-912B-4718-A232-B2E1471EEEA8}"/>
              </a:ext>
            </a:extLst>
          </p:cNvPr>
          <p:cNvSpPr txBox="1"/>
          <p:nvPr/>
        </p:nvSpPr>
        <p:spPr>
          <a:xfrm>
            <a:off x="5068686" y="5449075"/>
            <a:ext cx="212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+mn-ea"/>
              </a:rPr>
              <a:t>소제목을 입력하세요</a:t>
            </a:r>
            <a:endParaRPr kumimoji="1" lang="ja-JP" altLang="en-US" dirty="0">
              <a:latin typeface="+mn-ea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DE9B80F0-DB52-45C7-91AC-52553103831D}"/>
              </a:ext>
            </a:extLst>
          </p:cNvPr>
          <p:cNvCxnSpPr/>
          <p:nvPr/>
        </p:nvCxnSpPr>
        <p:spPr>
          <a:xfrm>
            <a:off x="5781040" y="5310407"/>
            <a:ext cx="62992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원호 26">
            <a:extLst>
              <a:ext uri="{FF2B5EF4-FFF2-40B4-BE49-F238E27FC236}">
                <a16:creationId xmlns:a16="http://schemas.microsoft.com/office/drawing/2014/main" id="{54973938-162C-44D6-863C-62E062C4418A}"/>
              </a:ext>
            </a:extLst>
          </p:cNvPr>
          <p:cNvSpPr/>
          <p:nvPr/>
        </p:nvSpPr>
        <p:spPr>
          <a:xfrm rot="5400000">
            <a:off x="9130654" y="2326664"/>
            <a:ext cx="1965434" cy="1965434"/>
          </a:xfrm>
          <a:prstGeom prst="arc">
            <a:avLst>
              <a:gd name="adj1" fmla="val 10523546"/>
              <a:gd name="adj2" fmla="val 21546426"/>
            </a:avLst>
          </a:prstGeom>
          <a:ln w="2540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원호 27">
            <a:extLst>
              <a:ext uri="{FF2B5EF4-FFF2-40B4-BE49-F238E27FC236}">
                <a16:creationId xmlns:a16="http://schemas.microsoft.com/office/drawing/2014/main" id="{91DF49B7-5BC7-4EE2-B3A6-971EA3DA0E82}"/>
              </a:ext>
            </a:extLst>
          </p:cNvPr>
          <p:cNvSpPr/>
          <p:nvPr/>
        </p:nvSpPr>
        <p:spPr>
          <a:xfrm>
            <a:off x="9130654" y="2326664"/>
            <a:ext cx="1965434" cy="1965434"/>
          </a:xfrm>
          <a:prstGeom prst="arc">
            <a:avLst>
              <a:gd name="adj1" fmla="val 5320067"/>
              <a:gd name="adj2" fmla="val 16420915"/>
            </a:avLst>
          </a:prstGeom>
          <a:ln w="3810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90DC93-499B-465E-B82A-D7EA47CACA4C}"/>
              </a:ext>
            </a:extLst>
          </p:cNvPr>
          <p:cNvSpPr txBox="1"/>
          <p:nvPr/>
        </p:nvSpPr>
        <p:spPr>
          <a:xfrm>
            <a:off x="9610669" y="301699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40474D"/>
                </a:solidFill>
              </a:rPr>
              <a:t>51%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30" name="テキスト ボックス 17">
            <a:extLst>
              <a:ext uri="{FF2B5EF4-FFF2-40B4-BE49-F238E27FC236}">
                <a16:creationId xmlns:a16="http://schemas.microsoft.com/office/drawing/2014/main" id="{4DDCAFD4-C69A-4F37-97EA-27323B5C7271}"/>
              </a:ext>
            </a:extLst>
          </p:cNvPr>
          <p:cNvSpPr txBox="1"/>
          <p:nvPr/>
        </p:nvSpPr>
        <p:spPr>
          <a:xfrm>
            <a:off x="9051222" y="5449075"/>
            <a:ext cx="212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+mn-ea"/>
              </a:rPr>
              <a:t>소제목을 입력하세요</a:t>
            </a:r>
            <a:endParaRPr kumimoji="1" lang="ja-JP" altLang="en-US" dirty="0">
              <a:latin typeface="+mn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A3DECB1-7B23-466E-9CA9-3D899964784C}"/>
              </a:ext>
            </a:extLst>
          </p:cNvPr>
          <p:cNvCxnSpPr/>
          <p:nvPr/>
        </p:nvCxnSpPr>
        <p:spPr>
          <a:xfrm>
            <a:off x="9798411" y="5310407"/>
            <a:ext cx="62992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7E7C0A2-D99C-4D53-87E5-C4E20F88554D}"/>
              </a:ext>
            </a:extLst>
          </p:cNvPr>
          <p:cNvSpPr/>
          <p:nvPr/>
        </p:nvSpPr>
        <p:spPr>
          <a:xfrm rot="5400000">
            <a:off x="2095462" y="4994040"/>
            <a:ext cx="36000" cy="684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2452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80A03E7-A0DF-4B23-8798-A8D424828717}"/>
              </a:ext>
            </a:extLst>
          </p:cNvPr>
          <p:cNvGrpSpPr/>
          <p:nvPr/>
        </p:nvGrpSpPr>
        <p:grpSpPr>
          <a:xfrm>
            <a:off x="1434861" y="5541147"/>
            <a:ext cx="2038350" cy="629083"/>
            <a:chOff x="2028825" y="5485953"/>
            <a:chExt cx="2038350" cy="629083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66DCA748-6FDC-4B6A-87B2-71E46D934C65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C22FDA-DD29-4ED3-A2CD-4E22F125F610}"/>
                </a:ext>
              </a:extLst>
            </p:cNvPr>
            <p:cNvSpPr txBox="1"/>
            <p:nvPr/>
          </p:nvSpPr>
          <p:spPr>
            <a:xfrm>
              <a:off x="2262111" y="5562125"/>
              <a:ext cx="157177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PowerPoint, 2017</a:t>
              </a:r>
              <a:endParaRPr lang="ko-KR" altLang="en-US" sz="1400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19D27C1-F46B-454A-85E6-57E878828197}"/>
                </a:ext>
              </a:extLst>
            </p:cNvPr>
            <p:cNvSpPr txBox="1"/>
            <p:nvPr/>
          </p:nvSpPr>
          <p:spPr>
            <a:xfrm>
              <a:off x="2613009" y="5853426"/>
              <a:ext cx="95891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/>
                <a:t>Saebyeol Yu</a:t>
              </a:r>
              <a:endParaRPr lang="ko-KR" altLang="en-US" sz="1100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7D7C183-534C-4238-A606-A887A50CF670}"/>
              </a:ext>
            </a:extLst>
          </p:cNvPr>
          <p:cNvGrpSpPr/>
          <p:nvPr/>
        </p:nvGrpSpPr>
        <p:grpSpPr>
          <a:xfrm>
            <a:off x="4099264" y="5541147"/>
            <a:ext cx="2038350" cy="629083"/>
            <a:chOff x="2028825" y="5485953"/>
            <a:chExt cx="2038350" cy="629083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EF7D2BF6-EF81-4308-A9B9-5BAB00FE7902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8A64BE4-1B6F-4B84-AF52-573FD1CB4A48}"/>
                </a:ext>
              </a:extLst>
            </p:cNvPr>
            <p:cNvSpPr txBox="1"/>
            <p:nvPr/>
          </p:nvSpPr>
          <p:spPr>
            <a:xfrm>
              <a:off x="2262112" y="5581204"/>
              <a:ext cx="157177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PowerPoint, 2018</a:t>
              </a:r>
              <a:endParaRPr lang="ko-KR" altLang="en-US" sz="14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6A8416C-9CFE-4974-B994-B5A30D004034}"/>
                </a:ext>
              </a:extLst>
            </p:cNvPr>
            <p:cNvSpPr txBox="1"/>
            <p:nvPr/>
          </p:nvSpPr>
          <p:spPr>
            <a:xfrm>
              <a:off x="2613009" y="5853426"/>
              <a:ext cx="95891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/>
                <a:t>Saebyeol Yu</a:t>
              </a:r>
              <a:endParaRPr lang="ko-KR" altLang="en-US" sz="1100" dirty="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C3606087-23AE-41A9-A92B-7100319D6CC3}"/>
              </a:ext>
            </a:extLst>
          </p:cNvPr>
          <p:cNvGrpSpPr/>
          <p:nvPr/>
        </p:nvGrpSpPr>
        <p:grpSpPr>
          <a:xfrm>
            <a:off x="6763667" y="5541147"/>
            <a:ext cx="2038350" cy="629083"/>
            <a:chOff x="2028825" y="5485953"/>
            <a:chExt cx="2038350" cy="629083"/>
          </a:xfrm>
        </p:grpSpPr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8847D101-DB23-43CF-BEE1-0A07CAF47E78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1691F3A-BF8E-4B8A-9D1B-0EA1B7097ABD}"/>
                </a:ext>
              </a:extLst>
            </p:cNvPr>
            <p:cNvSpPr txBox="1"/>
            <p:nvPr/>
          </p:nvSpPr>
          <p:spPr>
            <a:xfrm>
              <a:off x="2262112" y="5581204"/>
              <a:ext cx="157177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PowerPoint, 2019</a:t>
              </a:r>
              <a:endParaRPr lang="ko-KR" altLang="en-US" sz="14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0167AE9-E674-4F89-8A0D-D5FADCECD9D4}"/>
                </a:ext>
              </a:extLst>
            </p:cNvPr>
            <p:cNvSpPr txBox="1"/>
            <p:nvPr/>
          </p:nvSpPr>
          <p:spPr>
            <a:xfrm>
              <a:off x="2613009" y="5853426"/>
              <a:ext cx="95891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/>
                <a:t>Saebyeol Yu</a:t>
              </a:r>
              <a:endParaRPr lang="ko-KR" altLang="en-US" sz="1100" dirty="0"/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3610AF8-0493-4E1F-9507-BC20B88B17EA}"/>
              </a:ext>
            </a:extLst>
          </p:cNvPr>
          <p:cNvGrpSpPr/>
          <p:nvPr/>
        </p:nvGrpSpPr>
        <p:grpSpPr>
          <a:xfrm>
            <a:off x="9428070" y="5541147"/>
            <a:ext cx="2038350" cy="629083"/>
            <a:chOff x="2028825" y="5485953"/>
            <a:chExt cx="2038350" cy="629083"/>
          </a:xfrm>
        </p:grpSpPr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472B07BE-DE44-4C60-87AD-1EB5B39FFD62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00A0DC-46FB-4958-9C7C-2D29B886D11A}"/>
                </a:ext>
              </a:extLst>
            </p:cNvPr>
            <p:cNvSpPr txBox="1"/>
            <p:nvPr/>
          </p:nvSpPr>
          <p:spPr>
            <a:xfrm>
              <a:off x="2262112" y="5581204"/>
              <a:ext cx="157177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PowerPoint, 2020</a:t>
              </a:r>
              <a:endParaRPr lang="ko-KR" altLang="en-US" sz="14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4716E74-0C86-4935-B5C7-656422E54BFF}"/>
                </a:ext>
              </a:extLst>
            </p:cNvPr>
            <p:cNvSpPr txBox="1"/>
            <p:nvPr/>
          </p:nvSpPr>
          <p:spPr>
            <a:xfrm>
              <a:off x="2613009" y="5853426"/>
              <a:ext cx="95891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/>
                <a:t>Saebyeol Yu</a:t>
              </a:r>
              <a:endParaRPr lang="ko-KR" altLang="en-US" sz="1100" dirty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37F5DE80-962D-4372-BA6E-1C77F7103242}"/>
              </a:ext>
            </a:extLst>
          </p:cNvPr>
          <p:cNvSpPr txBox="1"/>
          <p:nvPr/>
        </p:nvSpPr>
        <p:spPr>
          <a:xfrm flipH="1">
            <a:off x="1278428" y="1591853"/>
            <a:ext cx="2488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001</a:t>
            </a:r>
            <a:endParaRPr lang="ko-KR" altLang="en-US" sz="200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2969426-287C-4781-864E-638CB32E312E}"/>
              </a:ext>
            </a:extLst>
          </p:cNvPr>
          <p:cNvSpPr txBox="1"/>
          <p:nvPr/>
        </p:nvSpPr>
        <p:spPr>
          <a:xfrm flipH="1">
            <a:off x="3894480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002</a:t>
            </a:r>
            <a:endParaRPr lang="ko-KR" altLang="en-US" sz="200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286C1E-1262-4C86-ADA4-CC2F4557C52B}"/>
              </a:ext>
            </a:extLst>
          </p:cNvPr>
          <p:cNvSpPr txBox="1"/>
          <p:nvPr/>
        </p:nvSpPr>
        <p:spPr>
          <a:xfrm flipH="1">
            <a:off x="6510532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003</a:t>
            </a:r>
            <a:endParaRPr lang="ko-KR" altLang="en-US" sz="200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9772309-4560-4C0D-AB1B-7E74F02740F3}"/>
              </a:ext>
            </a:extLst>
          </p:cNvPr>
          <p:cNvSpPr txBox="1"/>
          <p:nvPr/>
        </p:nvSpPr>
        <p:spPr>
          <a:xfrm flipH="1">
            <a:off x="9126584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004</a:t>
            </a:r>
            <a:endParaRPr lang="ko-KR" altLang="en-US" sz="2000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5756422-6B6B-4ACA-99DD-632B42652B96}"/>
              </a:ext>
            </a:extLst>
          </p:cNvPr>
          <p:cNvSpPr/>
          <p:nvPr/>
        </p:nvSpPr>
        <p:spPr>
          <a:xfrm>
            <a:off x="1194522" y="2005321"/>
            <a:ext cx="2519028" cy="33587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5CC82E4-39D7-4394-AEB6-E26C83E2642A}"/>
              </a:ext>
            </a:extLst>
          </p:cNvPr>
          <p:cNvSpPr/>
          <p:nvPr/>
        </p:nvSpPr>
        <p:spPr>
          <a:xfrm>
            <a:off x="3858925" y="2005321"/>
            <a:ext cx="2519028" cy="33587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712E6EA1-32D6-47B8-BCB0-A65A4E4DA717}"/>
              </a:ext>
            </a:extLst>
          </p:cNvPr>
          <p:cNvSpPr/>
          <p:nvPr/>
        </p:nvSpPr>
        <p:spPr>
          <a:xfrm>
            <a:off x="6523328" y="2005321"/>
            <a:ext cx="2519028" cy="33587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96FE619F-9C57-4BF8-B8DB-C27EF4A6DBD6}"/>
              </a:ext>
            </a:extLst>
          </p:cNvPr>
          <p:cNvSpPr/>
          <p:nvPr/>
        </p:nvSpPr>
        <p:spPr>
          <a:xfrm>
            <a:off x="9187731" y="2005321"/>
            <a:ext cx="2519028" cy="33587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876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CAF663A-9444-4F02-8163-56108ABE02A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62047AC1-794D-46E5-B1DD-CCDD4AA92C7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B31ED89-1D18-484F-9B77-70C5CF4C8F5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5E32375-1296-468B-9EAB-14A878FD62DF}"/>
                </a:ext>
              </a:extLst>
            </p:cNvPr>
            <p:cNvSpPr txBox="1"/>
            <p:nvPr/>
          </p:nvSpPr>
          <p:spPr>
            <a:xfrm>
              <a:off x="853440" y="3361451"/>
              <a:ext cx="36711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제목을 입력하세요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2F0BF225-DA6C-4076-A41D-41A013194B7B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782E02-3A75-4838-8285-B10A4877370F}"/>
                </a:ext>
              </a:extLst>
            </p:cNvPr>
            <p:cNvSpPr txBox="1"/>
            <p:nvPr/>
          </p:nvSpPr>
          <p:spPr>
            <a:xfrm>
              <a:off x="853440" y="2865120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4,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68C1334-A416-45B2-8088-E31980997D86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829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1CCE75B-8C9A-4AD9-BFE8-F613A9BF99F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1853A5-F94B-4FE5-B547-7C86FE479CFC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18C5584-6A53-4188-8818-80403A362918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86664B-5483-4060-BF30-1DD5C0667C5A}"/>
              </a:ext>
            </a:extLst>
          </p:cNvPr>
          <p:cNvSpPr txBox="1"/>
          <p:nvPr/>
        </p:nvSpPr>
        <p:spPr>
          <a:xfrm>
            <a:off x="2882166" y="4969608"/>
            <a:ext cx="61157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어머니 한 헤는 내일 계절이 까닭입니다</a:t>
            </a:r>
            <a:r>
              <a:rPr lang="en-US" altLang="ko-KR" sz="28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28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623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1CCE75B-8C9A-4AD9-BFE8-F613A9BF99F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2403B5C-7C12-423D-858B-E0160E2B4999}"/>
              </a:ext>
            </a:extLst>
          </p:cNvPr>
          <p:cNvSpPr/>
          <p:nvPr/>
        </p:nvSpPr>
        <p:spPr>
          <a:xfrm>
            <a:off x="4296000" y="1629000"/>
            <a:ext cx="3600000" cy="36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E9B7794-FF5E-4C89-8777-4180F5D5E8EA}"/>
              </a:ext>
            </a:extLst>
          </p:cNvPr>
          <p:cNvSpPr/>
          <p:nvPr/>
        </p:nvSpPr>
        <p:spPr>
          <a:xfrm>
            <a:off x="4404000" y="1737000"/>
            <a:ext cx="3384000" cy="3384000"/>
          </a:xfrm>
          <a:prstGeom prst="rect">
            <a:avLst/>
          </a:prstGeom>
          <a:noFill/>
          <a:ln w="31750">
            <a:solidFill>
              <a:srgbClr val="7B3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081B765-8D02-48B1-A616-190B356A1151}"/>
              </a:ext>
            </a:extLst>
          </p:cNvPr>
          <p:cNvSpPr/>
          <p:nvPr/>
        </p:nvSpPr>
        <p:spPr>
          <a:xfrm>
            <a:off x="4512000" y="1845000"/>
            <a:ext cx="3168000" cy="3168000"/>
          </a:xfrm>
          <a:prstGeom prst="rect">
            <a:avLst/>
          </a:prstGeom>
          <a:noFill/>
          <a:ln w="63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228796-A04A-4BD7-A23F-9C6FC4C74889}"/>
              </a:ext>
            </a:extLst>
          </p:cNvPr>
          <p:cNvSpPr txBox="1"/>
          <p:nvPr/>
        </p:nvSpPr>
        <p:spPr>
          <a:xfrm>
            <a:off x="5100373" y="3105834"/>
            <a:ext cx="1991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 입력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C6DF2DE-21CA-4D44-A4E4-E253AB916211}"/>
              </a:ext>
            </a:extLst>
          </p:cNvPr>
          <p:cNvCxnSpPr/>
          <p:nvPr/>
        </p:nvCxnSpPr>
        <p:spPr>
          <a:xfrm>
            <a:off x="5659120" y="2752742"/>
            <a:ext cx="8839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4C79E4A-2EE6-4B4B-9518-A59953CB6129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932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shade val="30000"/>
                <a:satMod val="115000"/>
              </a:schemeClr>
            </a:gs>
            <a:gs pos="50000">
              <a:schemeClr val="accent1">
                <a:shade val="67500"/>
                <a:satMod val="115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15826D6-E88D-4102-B0F9-1849B23FAEEC}"/>
              </a:ext>
            </a:extLst>
          </p:cNvPr>
          <p:cNvSpPr/>
          <p:nvPr/>
        </p:nvSpPr>
        <p:spPr>
          <a:xfrm>
            <a:off x="4358" y="2732567"/>
            <a:ext cx="12192001" cy="140349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4222D8-9529-4E14-9606-E2BA2E9D1C83}"/>
              </a:ext>
            </a:extLst>
          </p:cNvPr>
          <p:cNvSpPr txBox="1"/>
          <p:nvPr/>
        </p:nvSpPr>
        <p:spPr>
          <a:xfrm>
            <a:off x="1573058" y="2921168"/>
            <a:ext cx="88424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                                    ”</a:t>
            </a:r>
            <a:endParaRPr lang="ko-KR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2FB39D-0525-4E04-9393-B71D3D021367}"/>
              </a:ext>
            </a:extLst>
          </p:cNvPr>
          <p:cNvSpPr txBox="1"/>
          <p:nvPr/>
        </p:nvSpPr>
        <p:spPr>
          <a:xfrm>
            <a:off x="3549532" y="3075056"/>
            <a:ext cx="51315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i="1">
                <a:solidFill>
                  <a:schemeClr val="tx1">
                    <a:lumMod val="75000"/>
                    <a:lumOff val="25000"/>
                  </a:schemeClr>
                </a:solidFill>
              </a:rPr>
              <a:t>핵심 내용을 입력하세요</a:t>
            </a:r>
            <a:endParaRPr lang="ko-KR" altLang="en-US" sz="4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874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9AC6A01F-DED4-4401-9653-179CCD7C00AD}"/>
              </a:ext>
            </a:extLst>
          </p:cNvPr>
          <p:cNvGrpSpPr/>
          <p:nvPr/>
        </p:nvGrpSpPr>
        <p:grpSpPr>
          <a:xfrm>
            <a:off x="3356810" y="1080978"/>
            <a:ext cx="5478379" cy="4838487"/>
            <a:chOff x="3356810" y="534628"/>
            <a:chExt cx="5478379" cy="483848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0C10E26-C888-4DBA-BE75-F8628AFC077C}"/>
                </a:ext>
              </a:extLst>
            </p:cNvPr>
            <p:cNvSpPr/>
            <p:nvPr/>
          </p:nvSpPr>
          <p:spPr>
            <a:xfrm>
              <a:off x="4296000" y="534628"/>
              <a:ext cx="3600000" cy="360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DA90674-F5FF-4A9A-9EFA-D74A73FC94F1}"/>
                </a:ext>
              </a:extLst>
            </p:cNvPr>
            <p:cNvSpPr/>
            <p:nvPr/>
          </p:nvSpPr>
          <p:spPr>
            <a:xfrm>
              <a:off x="4404000" y="642628"/>
              <a:ext cx="3384000" cy="3384000"/>
            </a:xfrm>
            <a:prstGeom prst="rect">
              <a:avLst/>
            </a:prstGeom>
            <a:noFill/>
            <a:ln w="31750">
              <a:solidFill>
                <a:srgbClr val="7B3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1A3E74-BE7F-4429-917F-4D6940384694}"/>
                </a:ext>
              </a:extLst>
            </p:cNvPr>
            <p:cNvSpPr/>
            <p:nvPr/>
          </p:nvSpPr>
          <p:spPr>
            <a:xfrm>
              <a:off x="4512000" y="750628"/>
              <a:ext cx="3168000" cy="3168000"/>
            </a:xfrm>
            <a:prstGeom prst="rect">
              <a:avLst/>
            </a:prstGeom>
            <a:noFill/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4E7B642-CC20-461C-BF58-D4C4E9DEA7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6810" y="3495629"/>
              <a:ext cx="5478379" cy="187748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8447E69-D98B-41CF-B2A7-D0FD364FF232}"/>
              </a:ext>
            </a:extLst>
          </p:cNvPr>
          <p:cNvSpPr txBox="1"/>
          <p:nvPr/>
        </p:nvSpPr>
        <p:spPr>
          <a:xfrm>
            <a:off x="5100373" y="2557812"/>
            <a:ext cx="1991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 입력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10898C1A-C1F4-4267-8F7C-71158F26A73D}"/>
              </a:ext>
            </a:extLst>
          </p:cNvPr>
          <p:cNvCxnSpPr/>
          <p:nvPr/>
        </p:nvCxnSpPr>
        <p:spPr>
          <a:xfrm>
            <a:off x="5659120" y="2204720"/>
            <a:ext cx="8839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679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3" name="그래픽 32" descr="사람">
            <a:extLst>
              <a:ext uri="{FF2B5EF4-FFF2-40B4-BE49-F238E27FC236}">
                <a16:creationId xmlns:a16="http://schemas.microsoft.com/office/drawing/2014/main" id="{3B4B85CE-AC89-4CBA-A618-F4B07EE4E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8440" y="2417142"/>
            <a:ext cx="914400" cy="914400"/>
          </a:xfrm>
          <a:prstGeom prst="rect">
            <a:avLst/>
          </a:prstGeom>
        </p:spPr>
      </p:pic>
      <p:pic>
        <p:nvPicPr>
          <p:cNvPr id="34" name="그래픽 33" descr="사람">
            <a:extLst>
              <a:ext uri="{FF2B5EF4-FFF2-40B4-BE49-F238E27FC236}">
                <a16:creationId xmlns:a16="http://schemas.microsoft.com/office/drawing/2014/main" id="{D647D400-AD05-4619-A158-34C624868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98520" y="2417142"/>
            <a:ext cx="914400" cy="914400"/>
          </a:xfrm>
          <a:prstGeom prst="rect">
            <a:avLst/>
          </a:prstGeom>
        </p:spPr>
      </p:pic>
      <p:pic>
        <p:nvPicPr>
          <p:cNvPr id="35" name="그래픽 34" descr="사람">
            <a:extLst>
              <a:ext uri="{FF2B5EF4-FFF2-40B4-BE49-F238E27FC236}">
                <a16:creationId xmlns:a16="http://schemas.microsoft.com/office/drawing/2014/main" id="{C18CFCEA-81DF-40C4-BF58-8328169E6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8600" y="2417142"/>
            <a:ext cx="914400" cy="914400"/>
          </a:xfrm>
          <a:prstGeom prst="rect">
            <a:avLst/>
          </a:prstGeom>
        </p:spPr>
      </p:pic>
      <p:pic>
        <p:nvPicPr>
          <p:cNvPr id="36" name="그래픽 35" descr="사람">
            <a:extLst>
              <a:ext uri="{FF2B5EF4-FFF2-40B4-BE49-F238E27FC236}">
                <a16:creationId xmlns:a16="http://schemas.microsoft.com/office/drawing/2014/main" id="{42E36B21-0B80-40E0-9FF5-B01205088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78680" y="2417142"/>
            <a:ext cx="914400" cy="914400"/>
          </a:xfrm>
          <a:prstGeom prst="rect">
            <a:avLst/>
          </a:prstGeom>
        </p:spPr>
      </p:pic>
      <p:pic>
        <p:nvPicPr>
          <p:cNvPr id="37" name="그래픽 36" descr="사람">
            <a:extLst>
              <a:ext uri="{FF2B5EF4-FFF2-40B4-BE49-F238E27FC236}">
                <a16:creationId xmlns:a16="http://schemas.microsoft.com/office/drawing/2014/main" id="{6C075FE4-3569-46C7-8FAD-F8457D2ABF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8760" y="2417142"/>
            <a:ext cx="914400" cy="914400"/>
          </a:xfrm>
          <a:prstGeom prst="rect">
            <a:avLst/>
          </a:prstGeom>
        </p:spPr>
      </p:pic>
      <p:pic>
        <p:nvPicPr>
          <p:cNvPr id="38" name="그래픽 37" descr="사람">
            <a:extLst>
              <a:ext uri="{FF2B5EF4-FFF2-40B4-BE49-F238E27FC236}">
                <a16:creationId xmlns:a16="http://schemas.microsoft.com/office/drawing/2014/main" id="{496CC821-F267-4199-BF2C-4507E98EDA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8840" y="2417142"/>
            <a:ext cx="914400" cy="914400"/>
          </a:xfrm>
          <a:prstGeom prst="rect">
            <a:avLst/>
          </a:prstGeom>
        </p:spPr>
      </p:pic>
      <p:pic>
        <p:nvPicPr>
          <p:cNvPr id="39" name="그래픽 38" descr="사람">
            <a:extLst>
              <a:ext uri="{FF2B5EF4-FFF2-40B4-BE49-F238E27FC236}">
                <a16:creationId xmlns:a16="http://schemas.microsoft.com/office/drawing/2014/main" id="{786E661B-9297-45FA-89D2-888E30509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98920" y="2417142"/>
            <a:ext cx="914400" cy="914400"/>
          </a:xfrm>
          <a:prstGeom prst="rect">
            <a:avLst/>
          </a:prstGeom>
        </p:spPr>
      </p:pic>
      <p:pic>
        <p:nvPicPr>
          <p:cNvPr id="40" name="그래픽 39" descr="사람">
            <a:extLst>
              <a:ext uri="{FF2B5EF4-FFF2-40B4-BE49-F238E27FC236}">
                <a16:creationId xmlns:a16="http://schemas.microsoft.com/office/drawing/2014/main" id="{F488A118-0966-4927-8961-6A857BF9F9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39000" y="2417142"/>
            <a:ext cx="914400" cy="914400"/>
          </a:xfrm>
          <a:prstGeom prst="rect">
            <a:avLst/>
          </a:prstGeom>
        </p:spPr>
      </p:pic>
      <p:pic>
        <p:nvPicPr>
          <p:cNvPr id="41" name="그래픽 40" descr="사람">
            <a:extLst>
              <a:ext uri="{FF2B5EF4-FFF2-40B4-BE49-F238E27FC236}">
                <a16:creationId xmlns:a16="http://schemas.microsoft.com/office/drawing/2014/main" id="{0C1686FF-153B-4696-8C14-077B66EF7A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79080" y="2417142"/>
            <a:ext cx="914400" cy="914400"/>
          </a:xfrm>
          <a:prstGeom prst="rect">
            <a:avLst/>
          </a:prstGeom>
        </p:spPr>
      </p:pic>
      <p:pic>
        <p:nvPicPr>
          <p:cNvPr id="42" name="그래픽 41" descr="사람">
            <a:extLst>
              <a:ext uri="{FF2B5EF4-FFF2-40B4-BE49-F238E27FC236}">
                <a16:creationId xmlns:a16="http://schemas.microsoft.com/office/drawing/2014/main" id="{35A29950-39D4-4262-846D-260C332E1B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19160" y="2417142"/>
            <a:ext cx="914400" cy="914400"/>
          </a:xfrm>
          <a:prstGeom prst="rect">
            <a:avLst/>
          </a:prstGeom>
        </p:spPr>
      </p:pic>
      <p:sp>
        <p:nvSpPr>
          <p:cNvPr id="43" name="양쪽 대괄호 42">
            <a:extLst>
              <a:ext uri="{FF2B5EF4-FFF2-40B4-BE49-F238E27FC236}">
                <a16:creationId xmlns:a16="http://schemas.microsoft.com/office/drawing/2014/main" id="{64C8421F-8F91-4AEB-9D91-25B8D0D7B12B}"/>
              </a:ext>
            </a:extLst>
          </p:cNvPr>
          <p:cNvSpPr/>
          <p:nvPr/>
        </p:nvSpPr>
        <p:spPr>
          <a:xfrm>
            <a:off x="1498600" y="2086942"/>
            <a:ext cx="9194800" cy="1574800"/>
          </a:xfrm>
          <a:prstGeom prst="bracketPair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E19C40-CAD8-4F97-A2F6-79F2804CA3A6}"/>
              </a:ext>
            </a:extLst>
          </p:cNvPr>
          <p:cNvSpPr txBox="1"/>
          <p:nvPr/>
        </p:nvSpPr>
        <p:spPr>
          <a:xfrm>
            <a:off x="3374742" y="1761644"/>
            <a:ext cx="5442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10</a:t>
            </a:r>
            <a:r>
              <a:rPr lang="ko-KR" altLang="en-US" sz="2800" dirty="0"/>
              <a:t>명 중            이 </a:t>
            </a:r>
            <a:r>
              <a:rPr lang="ja-JP" altLang="en-US" sz="2800" dirty="0"/>
              <a:t>○○</a:t>
            </a:r>
            <a:r>
              <a:rPr lang="ko-KR" altLang="en-US" sz="2800" dirty="0"/>
              <a:t>이라고 응답</a:t>
            </a:r>
            <a:r>
              <a:rPr lang="en-US" altLang="ko-KR" sz="2800" dirty="0"/>
              <a:t>!</a:t>
            </a:r>
            <a:endParaRPr lang="ko-KR" altLang="en-US" sz="28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88D2E9A-A8AB-4426-9C16-664EA039B47E}"/>
              </a:ext>
            </a:extLst>
          </p:cNvPr>
          <p:cNvSpPr/>
          <p:nvPr/>
        </p:nvSpPr>
        <p:spPr>
          <a:xfrm>
            <a:off x="4727617" y="1703978"/>
            <a:ext cx="960120" cy="6483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67E6C17-5109-44D3-B2F6-AD6D3FD235E2}"/>
              </a:ext>
            </a:extLst>
          </p:cNvPr>
          <p:cNvSpPr txBox="1"/>
          <p:nvPr/>
        </p:nvSpPr>
        <p:spPr>
          <a:xfrm>
            <a:off x="4783523" y="1694175"/>
            <a:ext cx="848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  <a:latin typeface="+mj-ea"/>
                <a:ea typeface="+mj-ea"/>
              </a:rPr>
              <a:t>7</a:t>
            </a:r>
            <a:r>
              <a:rPr lang="ko-KR" altLang="en-US" sz="3600" spc="-150" dirty="0">
                <a:solidFill>
                  <a:schemeClr val="bg1"/>
                </a:solidFill>
                <a:latin typeface="+mj-ea"/>
                <a:ea typeface="+mj-ea"/>
              </a:rPr>
              <a:t>명</a:t>
            </a:r>
          </a:p>
        </p:txBody>
      </p:sp>
      <p:pic>
        <p:nvPicPr>
          <p:cNvPr id="47" name="그래픽 46" descr="여자">
            <a:extLst>
              <a:ext uri="{FF2B5EF4-FFF2-40B4-BE49-F238E27FC236}">
                <a16:creationId xmlns:a16="http://schemas.microsoft.com/office/drawing/2014/main" id="{3FF6D501-20D0-4280-83EB-35BC7F745C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58440" y="4950330"/>
            <a:ext cx="914400" cy="914400"/>
          </a:xfrm>
          <a:prstGeom prst="rect">
            <a:avLst/>
          </a:prstGeom>
        </p:spPr>
      </p:pic>
      <p:pic>
        <p:nvPicPr>
          <p:cNvPr id="48" name="그래픽 47" descr="여자">
            <a:extLst>
              <a:ext uri="{FF2B5EF4-FFF2-40B4-BE49-F238E27FC236}">
                <a16:creationId xmlns:a16="http://schemas.microsoft.com/office/drawing/2014/main" id="{737476E0-780A-47B9-905D-DEC2A74631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8520" y="4950330"/>
            <a:ext cx="914400" cy="914400"/>
          </a:xfrm>
          <a:prstGeom prst="rect">
            <a:avLst/>
          </a:prstGeom>
        </p:spPr>
      </p:pic>
      <p:pic>
        <p:nvPicPr>
          <p:cNvPr id="49" name="그래픽 48" descr="여자">
            <a:extLst>
              <a:ext uri="{FF2B5EF4-FFF2-40B4-BE49-F238E27FC236}">
                <a16:creationId xmlns:a16="http://schemas.microsoft.com/office/drawing/2014/main" id="{4CA4A58D-979C-44A7-B562-EDB219DE6E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38600" y="4950330"/>
            <a:ext cx="914400" cy="914400"/>
          </a:xfrm>
          <a:prstGeom prst="rect">
            <a:avLst/>
          </a:prstGeom>
        </p:spPr>
      </p:pic>
      <p:pic>
        <p:nvPicPr>
          <p:cNvPr id="50" name="그래픽 49" descr="여자">
            <a:extLst>
              <a:ext uri="{FF2B5EF4-FFF2-40B4-BE49-F238E27FC236}">
                <a16:creationId xmlns:a16="http://schemas.microsoft.com/office/drawing/2014/main" id="{0AEFCE46-1A77-4CB9-B786-8C3E779E87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78680" y="4950330"/>
            <a:ext cx="914400" cy="914400"/>
          </a:xfrm>
          <a:prstGeom prst="rect">
            <a:avLst/>
          </a:prstGeom>
        </p:spPr>
      </p:pic>
      <p:pic>
        <p:nvPicPr>
          <p:cNvPr id="51" name="그래픽 50" descr="여자">
            <a:extLst>
              <a:ext uri="{FF2B5EF4-FFF2-40B4-BE49-F238E27FC236}">
                <a16:creationId xmlns:a16="http://schemas.microsoft.com/office/drawing/2014/main" id="{BE85ACDA-807F-469E-AD5C-F9540BD6FA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8760" y="4950330"/>
            <a:ext cx="914400" cy="914400"/>
          </a:xfrm>
          <a:prstGeom prst="rect">
            <a:avLst/>
          </a:prstGeom>
        </p:spPr>
      </p:pic>
      <p:pic>
        <p:nvPicPr>
          <p:cNvPr id="52" name="그래픽 51" descr="여자">
            <a:extLst>
              <a:ext uri="{FF2B5EF4-FFF2-40B4-BE49-F238E27FC236}">
                <a16:creationId xmlns:a16="http://schemas.microsoft.com/office/drawing/2014/main" id="{9726460B-8E7A-480E-9BBF-D856790188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58840" y="4950330"/>
            <a:ext cx="914400" cy="914400"/>
          </a:xfrm>
          <a:prstGeom prst="rect">
            <a:avLst/>
          </a:prstGeom>
        </p:spPr>
      </p:pic>
      <p:pic>
        <p:nvPicPr>
          <p:cNvPr id="53" name="그래픽 52" descr="여자">
            <a:extLst>
              <a:ext uri="{FF2B5EF4-FFF2-40B4-BE49-F238E27FC236}">
                <a16:creationId xmlns:a16="http://schemas.microsoft.com/office/drawing/2014/main" id="{9CC1500A-62E8-4454-9AFA-1EDD5BAAF5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98920" y="4950330"/>
            <a:ext cx="914400" cy="914400"/>
          </a:xfrm>
          <a:prstGeom prst="rect">
            <a:avLst/>
          </a:prstGeom>
        </p:spPr>
      </p:pic>
      <p:pic>
        <p:nvPicPr>
          <p:cNvPr id="54" name="그래픽 53" descr="여자">
            <a:extLst>
              <a:ext uri="{FF2B5EF4-FFF2-40B4-BE49-F238E27FC236}">
                <a16:creationId xmlns:a16="http://schemas.microsoft.com/office/drawing/2014/main" id="{5C618C16-660D-484E-ADB2-FD91970FCC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39000" y="4950330"/>
            <a:ext cx="914400" cy="914400"/>
          </a:xfrm>
          <a:prstGeom prst="rect">
            <a:avLst/>
          </a:prstGeom>
        </p:spPr>
      </p:pic>
      <p:pic>
        <p:nvPicPr>
          <p:cNvPr id="55" name="그래픽 54" descr="여자">
            <a:extLst>
              <a:ext uri="{FF2B5EF4-FFF2-40B4-BE49-F238E27FC236}">
                <a16:creationId xmlns:a16="http://schemas.microsoft.com/office/drawing/2014/main" id="{F66A7DEC-D406-4C30-AEA3-922F4F5AFF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79080" y="4950330"/>
            <a:ext cx="914400" cy="914400"/>
          </a:xfrm>
          <a:prstGeom prst="rect">
            <a:avLst/>
          </a:prstGeom>
        </p:spPr>
      </p:pic>
      <p:pic>
        <p:nvPicPr>
          <p:cNvPr id="56" name="그래픽 55" descr="여자">
            <a:extLst>
              <a:ext uri="{FF2B5EF4-FFF2-40B4-BE49-F238E27FC236}">
                <a16:creationId xmlns:a16="http://schemas.microsoft.com/office/drawing/2014/main" id="{2F0D1F2E-9A68-427D-8ACB-0889CCEF80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519160" y="4950330"/>
            <a:ext cx="914400" cy="914400"/>
          </a:xfrm>
          <a:prstGeom prst="rect">
            <a:avLst/>
          </a:prstGeom>
        </p:spPr>
      </p:pic>
      <p:sp>
        <p:nvSpPr>
          <p:cNvPr id="57" name="양쪽 대괄호 56">
            <a:extLst>
              <a:ext uri="{FF2B5EF4-FFF2-40B4-BE49-F238E27FC236}">
                <a16:creationId xmlns:a16="http://schemas.microsoft.com/office/drawing/2014/main" id="{1E38913A-1A42-490F-9BF6-7B68E1672A12}"/>
              </a:ext>
            </a:extLst>
          </p:cNvPr>
          <p:cNvSpPr/>
          <p:nvPr/>
        </p:nvSpPr>
        <p:spPr>
          <a:xfrm>
            <a:off x="1498600" y="4620130"/>
            <a:ext cx="9194800" cy="1574800"/>
          </a:xfrm>
          <a:prstGeom prst="bracketPair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41FAA0-5A46-4D99-9E1F-01EE767A8E2D}"/>
              </a:ext>
            </a:extLst>
          </p:cNvPr>
          <p:cNvSpPr txBox="1"/>
          <p:nvPr/>
        </p:nvSpPr>
        <p:spPr>
          <a:xfrm>
            <a:off x="3374742" y="4193420"/>
            <a:ext cx="5442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10</a:t>
            </a:r>
            <a:r>
              <a:rPr lang="ko-KR" altLang="en-US" sz="2800" dirty="0"/>
              <a:t>명 중            이 </a:t>
            </a:r>
            <a:r>
              <a:rPr lang="ja-JP" altLang="en-US" sz="2800" dirty="0"/>
              <a:t>○○</a:t>
            </a:r>
            <a:r>
              <a:rPr lang="ko-KR" altLang="en-US" sz="2800" dirty="0"/>
              <a:t>이라고 응답</a:t>
            </a:r>
            <a:r>
              <a:rPr lang="en-US" altLang="ko-KR" sz="2800" dirty="0"/>
              <a:t>!</a:t>
            </a:r>
            <a:endParaRPr lang="ko-KR" altLang="en-US" sz="28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CC4B09A-6FEC-4638-A338-52F9D3AEF2B6}"/>
              </a:ext>
            </a:extLst>
          </p:cNvPr>
          <p:cNvSpPr/>
          <p:nvPr/>
        </p:nvSpPr>
        <p:spPr>
          <a:xfrm>
            <a:off x="4757434" y="4135754"/>
            <a:ext cx="960120" cy="6483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3CC8556-2CDE-4432-B393-F77C8B5FE442}"/>
              </a:ext>
            </a:extLst>
          </p:cNvPr>
          <p:cNvSpPr txBox="1"/>
          <p:nvPr/>
        </p:nvSpPr>
        <p:spPr>
          <a:xfrm>
            <a:off x="4813340" y="4125951"/>
            <a:ext cx="848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  <a:latin typeface="+mj-ea"/>
                <a:ea typeface="+mj-ea"/>
              </a:rPr>
              <a:t>8</a:t>
            </a:r>
            <a:r>
              <a:rPr lang="ko-KR" altLang="en-US" sz="3600" spc="-150" dirty="0">
                <a:solidFill>
                  <a:schemeClr val="bg1"/>
                </a:solidFill>
                <a:latin typeface="+mj-ea"/>
                <a:ea typeface="+mj-ea"/>
              </a:rPr>
              <a:t>명</a:t>
            </a:r>
          </a:p>
        </p:txBody>
      </p:sp>
    </p:spTree>
    <p:extLst>
      <p:ext uri="{BB962C8B-B14F-4D97-AF65-F5344CB8AC3E}">
        <p14:creationId xmlns:p14="http://schemas.microsoft.com/office/powerpoint/2010/main" val="3130084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3131E19F-21A0-477D-A911-47FCDEE79646}"/>
              </a:ext>
            </a:extLst>
          </p:cNvPr>
          <p:cNvSpPr/>
          <p:nvPr/>
        </p:nvSpPr>
        <p:spPr>
          <a:xfrm>
            <a:off x="481567" y="1495581"/>
            <a:ext cx="5413594" cy="4911323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62" name="차트 61">
                <a:extLst>
                  <a:ext uri="{FF2B5EF4-FFF2-40B4-BE49-F238E27FC236}">
                    <a16:creationId xmlns:a16="http://schemas.microsoft.com/office/drawing/2014/main" id="{A05DCBCF-9919-41CC-9CAC-28DA70BE282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24848933"/>
                  </p:ext>
                </p:extLst>
              </p:nvPr>
            </p:nvGraphicFramePr>
            <p:xfrm>
              <a:off x="715696" y="2570659"/>
              <a:ext cx="4856673" cy="355519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62" name="차트 61">
                <a:extLst>
                  <a:ext uri="{FF2B5EF4-FFF2-40B4-BE49-F238E27FC236}">
                    <a16:creationId xmlns:a16="http://schemas.microsoft.com/office/drawing/2014/main" id="{A05DCBCF-9919-41CC-9CAC-28DA70BE28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5696" y="2570659"/>
                <a:ext cx="4856673" cy="355519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직사각형 62">
            <a:extLst>
              <a:ext uri="{FF2B5EF4-FFF2-40B4-BE49-F238E27FC236}">
                <a16:creationId xmlns:a16="http://schemas.microsoft.com/office/drawing/2014/main" id="{D54B0E6D-8265-4971-A245-C44A4CCE5C2B}"/>
              </a:ext>
            </a:extLst>
          </p:cNvPr>
          <p:cNvSpPr/>
          <p:nvPr/>
        </p:nvSpPr>
        <p:spPr>
          <a:xfrm>
            <a:off x="6314157" y="1495581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4" name="차트 63">
            <a:extLst>
              <a:ext uri="{FF2B5EF4-FFF2-40B4-BE49-F238E27FC236}">
                <a16:creationId xmlns:a16="http://schemas.microsoft.com/office/drawing/2014/main" id="{3951E4DB-3E62-44B6-BE57-15E61F2856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2454553"/>
              </p:ext>
            </p:extLst>
          </p:nvPr>
        </p:nvGraphicFramePr>
        <p:xfrm>
          <a:off x="6560802" y="1795359"/>
          <a:ext cx="4922021" cy="4330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6" name="직사각형 65">
            <a:extLst>
              <a:ext uri="{FF2B5EF4-FFF2-40B4-BE49-F238E27FC236}">
                <a16:creationId xmlns:a16="http://schemas.microsoft.com/office/drawing/2014/main" id="{AB0D324B-7F91-44D5-B013-0C1BCD4190AD}"/>
              </a:ext>
            </a:extLst>
          </p:cNvPr>
          <p:cNvSpPr/>
          <p:nvPr/>
        </p:nvSpPr>
        <p:spPr>
          <a:xfrm>
            <a:off x="709177" y="1708060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B8E8B73-2E98-4F1D-A7F1-4BC3C551EF1F}"/>
              </a:ext>
            </a:extLst>
          </p:cNvPr>
          <p:cNvSpPr txBox="1"/>
          <p:nvPr/>
        </p:nvSpPr>
        <p:spPr>
          <a:xfrm>
            <a:off x="1494383" y="1788695"/>
            <a:ext cx="3299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XXXX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년도 제</a:t>
            </a:r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분기 실적</a:t>
            </a:r>
          </a:p>
        </p:txBody>
      </p:sp>
    </p:spTree>
    <p:extLst>
      <p:ext uri="{BB962C8B-B14F-4D97-AF65-F5344CB8AC3E}">
        <p14:creationId xmlns:p14="http://schemas.microsoft.com/office/powerpoint/2010/main" val="2578581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156805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TDD </a:t>
            </a:r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68372E-DF02-41C4-A3DB-2F6334E03F55}"/>
              </a:ext>
            </a:extLst>
          </p:cNvPr>
          <p:cNvSpPr txBox="1"/>
          <p:nvPr/>
        </p:nvSpPr>
        <p:spPr>
          <a:xfrm>
            <a:off x="1460121" y="2559952"/>
            <a:ext cx="92717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테스트 주도 개발</a:t>
            </a:r>
            <a:r>
              <a:rPr lang="ko-KR" altLang="en-US" sz="1600" dirty="0">
                <a:latin typeface="+mn-ea"/>
              </a:rPr>
              <a:t>테스트 주도 개발</a:t>
            </a:r>
            <a:r>
              <a:rPr lang="en-US" altLang="ko-KR" sz="1600" dirty="0">
                <a:latin typeface="+mn-ea"/>
              </a:rPr>
              <a:t>(Test-driven development, TDD)</a:t>
            </a:r>
            <a:r>
              <a:rPr lang="ko-KR" altLang="en-US" sz="1600" dirty="0">
                <a:latin typeface="+mn-ea"/>
              </a:rPr>
              <a:t>은 매우 짧은 개발 사이클을 반복하는 </a:t>
            </a:r>
            <a:endParaRPr lang="en-US" altLang="ko-KR" sz="1600" dirty="0">
              <a:latin typeface="+mn-ea"/>
            </a:endParaRPr>
          </a:p>
          <a:p>
            <a:pPr algn="just"/>
            <a:r>
              <a:rPr lang="ko-KR" altLang="en-US" sz="1600" dirty="0">
                <a:latin typeface="+mn-ea"/>
              </a:rPr>
              <a:t>소프트웨어 개발 프로세스 중 하나이다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우선 개발자는 바라는 향상 또는 새로운 함수를 정의하는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초기적 </a:t>
            </a:r>
            <a:endParaRPr lang="en-US" altLang="ko-KR" sz="1600" dirty="0">
              <a:latin typeface="+mn-ea"/>
            </a:endParaRPr>
          </a:p>
          <a:p>
            <a:pPr algn="just"/>
            <a:r>
              <a:rPr lang="ko-KR" altLang="en-US" sz="1600" dirty="0">
                <a:latin typeface="+mn-ea"/>
              </a:rPr>
              <a:t>결함을 점검하는</a:t>
            </a:r>
            <a:r>
              <a:rPr lang="en-US" altLang="ko-KR" sz="1600" dirty="0">
                <a:latin typeface="+mn-ea"/>
              </a:rPr>
              <a:t>) </a:t>
            </a:r>
            <a:r>
              <a:rPr lang="ko-KR" altLang="en-US" sz="1600" dirty="0">
                <a:latin typeface="+mn-ea"/>
              </a:rPr>
              <a:t>자동화된 테스트 케이스를 작성한다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그런 후에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그 케이스를 통과하기 위한 최소한의 양의 </a:t>
            </a:r>
            <a:endParaRPr lang="en-US" altLang="ko-KR" sz="1600" dirty="0">
              <a:latin typeface="+mn-ea"/>
            </a:endParaRPr>
          </a:p>
          <a:p>
            <a:pPr algn="just"/>
            <a:r>
              <a:rPr lang="ko-KR" altLang="en-US" sz="1600" dirty="0">
                <a:latin typeface="+mn-ea"/>
              </a:rPr>
              <a:t>코드를 생성한다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그리고 마지막으로 그 새 코드를 표준에 맞도록 </a:t>
            </a:r>
            <a:r>
              <a:rPr lang="ko-KR" altLang="en-US" sz="1600" dirty="0" err="1">
                <a:latin typeface="+mn-ea"/>
              </a:rPr>
              <a:t>리팩토링한다</a:t>
            </a:r>
            <a:r>
              <a:rPr lang="en-US" altLang="ko-KR" sz="1600" dirty="0">
                <a:latin typeface="+mn-ea"/>
              </a:rPr>
              <a:t>.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21401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3FC4355-6534-467A-9A51-378A6C92EB33}"/>
              </a:ext>
            </a:extLst>
          </p:cNvPr>
          <p:cNvSpPr/>
          <p:nvPr/>
        </p:nvSpPr>
        <p:spPr>
          <a:xfrm>
            <a:off x="5026294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D63EADC-D888-448A-B2BC-402368AE5C5C}"/>
              </a:ext>
            </a:extLst>
          </p:cNvPr>
          <p:cNvSpPr/>
          <p:nvPr/>
        </p:nvSpPr>
        <p:spPr>
          <a:xfrm>
            <a:off x="5245455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8244666-80EC-40A4-BF4E-70C5A3199321}"/>
              </a:ext>
            </a:extLst>
          </p:cNvPr>
          <p:cNvSpPr/>
          <p:nvPr/>
        </p:nvSpPr>
        <p:spPr>
          <a:xfrm>
            <a:off x="5464616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D15DFBF-E714-42E2-A49A-7300BC7A0E34}"/>
              </a:ext>
            </a:extLst>
          </p:cNvPr>
          <p:cNvSpPr/>
          <p:nvPr/>
        </p:nvSpPr>
        <p:spPr>
          <a:xfrm>
            <a:off x="568377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8BD47E33-51EA-4C8E-B97B-DB900CA6362F}"/>
              </a:ext>
            </a:extLst>
          </p:cNvPr>
          <p:cNvSpPr/>
          <p:nvPr/>
        </p:nvSpPr>
        <p:spPr>
          <a:xfrm>
            <a:off x="590293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F09B96F-B691-4B92-ADCD-17740028C8DF}"/>
              </a:ext>
            </a:extLst>
          </p:cNvPr>
          <p:cNvSpPr/>
          <p:nvPr/>
        </p:nvSpPr>
        <p:spPr>
          <a:xfrm>
            <a:off x="6122098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24E0C93A-41B8-473C-94A6-EA9F18CDA548}"/>
              </a:ext>
            </a:extLst>
          </p:cNvPr>
          <p:cNvSpPr/>
          <p:nvPr/>
        </p:nvSpPr>
        <p:spPr>
          <a:xfrm>
            <a:off x="6341259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D5D8ACF-8E1F-4040-9C24-6570EAF4A687}"/>
              </a:ext>
            </a:extLst>
          </p:cNvPr>
          <p:cNvSpPr/>
          <p:nvPr/>
        </p:nvSpPr>
        <p:spPr>
          <a:xfrm>
            <a:off x="6560420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D851DC00-AD09-4061-AE2C-4801348E2B77}"/>
              </a:ext>
            </a:extLst>
          </p:cNvPr>
          <p:cNvSpPr/>
          <p:nvPr/>
        </p:nvSpPr>
        <p:spPr>
          <a:xfrm>
            <a:off x="6779581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4BBB636-EAAC-4FA6-AA9A-DEA42C779D9D}"/>
              </a:ext>
            </a:extLst>
          </p:cNvPr>
          <p:cNvSpPr/>
          <p:nvPr/>
        </p:nvSpPr>
        <p:spPr>
          <a:xfrm>
            <a:off x="6998742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60A83E73-821E-457C-AB75-005F0B933DE5}"/>
              </a:ext>
            </a:extLst>
          </p:cNvPr>
          <p:cNvSpPr/>
          <p:nvPr/>
        </p:nvSpPr>
        <p:spPr>
          <a:xfrm>
            <a:off x="5026294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0570EB5C-386E-4BF9-8D33-CBED3D82E31C}"/>
              </a:ext>
            </a:extLst>
          </p:cNvPr>
          <p:cNvSpPr/>
          <p:nvPr/>
        </p:nvSpPr>
        <p:spPr>
          <a:xfrm>
            <a:off x="5245455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7F0D9C8-29D2-4A3B-94AC-8F9761D64097}"/>
              </a:ext>
            </a:extLst>
          </p:cNvPr>
          <p:cNvSpPr/>
          <p:nvPr/>
        </p:nvSpPr>
        <p:spPr>
          <a:xfrm>
            <a:off x="5464616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D9BE79A-AF9C-48D3-98EE-1BF83CD8BE49}"/>
              </a:ext>
            </a:extLst>
          </p:cNvPr>
          <p:cNvSpPr/>
          <p:nvPr/>
        </p:nvSpPr>
        <p:spPr>
          <a:xfrm>
            <a:off x="568377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57CE69D4-5383-445B-A92D-C042A91D7639}"/>
              </a:ext>
            </a:extLst>
          </p:cNvPr>
          <p:cNvSpPr/>
          <p:nvPr/>
        </p:nvSpPr>
        <p:spPr>
          <a:xfrm>
            <a:off x="590293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2F1D7F2-5DD0-483B-92B1-74EC5972EBA5}"/>
              </a:ext>
            </a:extLst>
          </p:cNvPr>
          <p:cNvSpPr/>
          <p:nvPr/>
        </p:nvSpPr>
        <p:spPr>
          <a:xfrm>
            <a:off x="6122098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CBE74C7-1A31-42BE-9AAF-FF0D5CA408D6}"/>
              </a:ext>
            </a:extLst>
          </p:cNvPr>
          <p:cNvSpPr/>
          <p:nvPr/>
        </p:nvSpPr>
        <p:spPr>
          <a:xfrm>
            <a:off x="6341259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24607053-D3D2-4D7F-A6D0-3FBF793265D2}"/>
              </a:ext>
            </a:extLst>
          </p:cNvPr>
          <p:cNvSpPr/>
          <p:nvPr/>
        </p:nvSpPr>
        <p:spPr>
          <a:xfrm>
            <a:off x="6560420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2CDFBA9C-0F4A-44B2-9CBB-C431AB85A450}"/>
              </a:ext>
            </a:extLst>
          </p:cNvPr>
          <p:cNvSpPr/>
          <p:nvPr/>
        </p:nvSpPr>
        <p:spPr>
          <a:xfrm>
            <a:off x="6779581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D329BDA-6122-4BDE-BC6A-5C8556638BEE}"/>
              </a:ext>
            </a:extLst>
          </p:cNvPr>
          <p:cNvSpPr/>
          <p:nvPr/>
        </p:nvSpPr>
        <p:spPr>
          <a:xfrm>
            <a:off x="6998742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C1EA6A89-C61B-471C-9FCA-A9119D25ECE0}"/>
              </a:ext>
            </a:extLst>
          </p:cNvPr>
          <p:cNvSpPr/>
          <p:nvPr/>
        </p:nvSpPr>
        <p:spPr>
          <a:xfrm>
            <a:off x="5026294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D5B60BD-06E4-488B-8DC9-1E42A4061DF5}"/>
              </a:ext>
            </a:extLst>
          </p:cNvPr>
          <p:cNvSpPr/>
          <p:nvPr/>
        </p:nvSpPr>
        <p:spPr>
          <a:xfrm>
            <a:off x="5245455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785A26EE-A4B9-4D99-85C9-97C34F9F291E}"/>
              </a:ext>
            </a:extLst>
          </p:cNvPr>
          <p:cNvSpPr/>
          <p:nvPr/>
        </p:nvSpPr>
        <p:spPr>
          <a:xfrm>
            <a:off x="5464616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45BA2F28-3183-448A-8AB6-72CBD1416FBE}"/>
              </a:ext>
            </a:extLst>
          </p:cNvPr>
          <p:cNvSpPr/>
          <p:nvPr/>
        </p:nvSpPr>
        <p:spPr>
          <a:xfrm>
            <a:off x="568377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F2ADBEF8-5419-4FD0-8BD9-6487514CB784}"/>
              </a:ext>
            </a:extLst>
          </p:cNvPr>
          <p:cNvSpPr/>
          <p:nvPr/>
        </p:nvSpPr>
        <p:spPr>
          <a:xfrm>
            <a:off x="590293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9CB3826-C033-49EC-901E-FB77D34AB33F}"/>
              </a:ext>
            </a:extLst>
          </p:cNvPr>
          <p:cNvSpPr/>
          <p:nvPr/>
        </p:nvSpPr>
        <p:spPr>
          <a:xfrm>
            <a:off x="6122098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DEA41BD0-B473-4F6C-A4A1-796E90FD41CB}"/>
              </a:ext>
            </a:extLst>
          </p:cNvPr>
          <p:cNvSpPr/>
          <p:nvPr/>
        </p:nvSpPr>
        <p:spPr>
          <a:xfrm>
            <a:off x="6341259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FE6DE5EE-68E9-4416-9B2C-19861A53EBDE}"/>
              </a:ext>
            </a:extLst>
          </p:cNvPr>
          <p:cNvSpPr/>
          <p:nvPr/>
        </p:nvSpPr>
        <p:spPr>
          <a:xfrm>
            <a:off x="6560420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2B14747-A0BF-4236-9F14-77692D1CEC8B}"/>
              </a:ext>
            </a:extLst>
          </p:cNvPr>
          <p:cNvSpPr/>
          <p:nvPr/>
        </p:nvSpPr>
        <p:spPr>
          <a:xfrm>
            <a:off x="6779581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6EFA92E-B04A-4197-A429-E044605391AD}"/>
              </a:ext>
            </a:extLst>
          </p:cNvPr>
          <p:cNvSpPr/>
          <p:nvPr/>
        </p:nvSpPr>
        <p:spPr>
          <a:xfrm>
            <a:off x="6998742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7D452700-45C3-4BD6-83CB-A1858CAE9FA1}"/>
              </a:ext>
            </a:extLst>
          </p:cNvPr>
          <p:cNvSpPr/>
          <p:nvPr/>
        </p:nvSpPr>
        <p:spPr>
          <a:xfrm>
            <a:off x="5026294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832D19B-B873-4D37-9B6B-BD4C475C1B56}"/>
              </a:ext>
            </a:extLst>
          </p:cNvPr>
          <p:cNvSpPr/>
          <p:nvPr/>
        </p:nvSpPr>
        <p:spPr>
          <a:xfrm>
            <a:off x="5245455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F3CCF3AC-B2BF-4D13-912F-61F33EB2EBB3}"/>
              </a:ext>
            </a:extLst>
          </p:cNvPr>
          <p:cNvSpPr/>
          <p:nvPr/>
        </p:nvSpPr>
        <p:spPr>
          <a:xfrm>
            <a:off x="5464616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41C01FFD-E404-4404-8950-A715F53920F6}"/>
              </a:ext>
            </a:extLst>
          </p:cNvPr>
          <p:cNvSpPr/>
          <p:nvPr/>
        </p:nvSpPr>
        <p:spPr>
          <a:xfrm>
            <a:off x="568377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DA9EEA5F-E7AC-415E-B680-366E36C82331}"/>
              </a:ext>
            </a:extLst>
          </p:cNvPr>
          <p:cNvSpPr/>
          <p:nvPr/>
        </p:nvSpPr>
        <p:spPr>
          <a:xfrm>
            <a:off x="590293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35D313-3CCD-4387-9309-2D6C08520A5C}"/>
              </a:ext>
            </a:extLst>
          </p:cNvPr>
          <p:cNvSpPr/>
          <p:nvPr/>
        </p:nvSpPr>
        <p:spPr>
          <a:xfrm>
            <a:off x="6122098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D5D1191E-AF21-479C-BBF4-9A5600944AB6}"/>
              </a:ext>
            </a:extLst>
          </p:cNvPr>
          <p:cNvSpPr/>
          <p:nvPr/>
        </p:nvSpPr>
        <p:spPr>
          <a:xfrm>
            <a:off x="6341259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661492C5-135F-43A5-A3FD-745702AEEBF6}"/>
              </a:ext>
            </a:extLst>
          </p:cNvPr>
          <p:cNvSpPr/>
          <p:nvPr/>
        </p:nvSpPr>
        <p:spPr>
          <a:xfrm>
            <a:off x="6560420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8FE2132D-5A49-4BD0-8E38-0B8011B082B7}"/>
              </a:ext>
            </a:extLst>
          </p:cNvPr>
          <p:cNvSpPr/>
          <p:nvPr/>
        </p:nvSpPr>
        <p:spPr>
          <a:xfrm>
            <a:off x="6779581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A93564EA-902B-4662-9B31-4BCD62BBCD56}"/>
              </a:ext>
            </a:extLst>
          </p:cNvPr>
          <p:cNvSpPr/>
          <p:nvPr/>
        </p:nvSpPr>
        <p:spPr>
          <a:xfrm>
            <a:off x="6998742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72892DBD-43FA-46E1-8B07-5F13C6A46B15}"/>
              </a:ext>
            </a:extLst>
          </p:cNvPr>
          <p:cNvSpPr/>
          <p:nvPr/>
        </p:nvSpPr>
        <p:spPr>
          <a:xfrm>
            <a:off x="5026294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A159BCF-9BC7-4881-94FA-8A1C3326D3EC}"/>
              </a:ext>
            </a:extLst>
          </p:cNvPr>
          <p:cNvSpPr/>
          <p:nvPr/>
        </p:nvSpPr>
        <p:spPr>
          <a:xfrm>
            <a:off x="5245455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33327974-8468-49CF-9F3B-8199AF5BF8A0}"/>
              </a:ext>
            </a:extLst>
          </p:cNvPr>
          <p:cNvSpPr/>
          <p:nvPr/>
        </p:nvSpPr>
        <p:spPr>
          <a:xfrm>
            <a:off x="5464616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CC9F7B90-6AE5-4145-B017-13F2B4BF3DAF}"/>
              </a:ext>
            </a:extLst>
          </p:cNvPr>
          <p:cNvSpPr/>
          <p:nvPr/>
        </p:nvSpPr>
        <p:spPr>
          <a:xfrm>
            <a:off x="568377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E04612F4-4550-47E4-99F8-2BCA25F261E6}"/>
              </a:ext>
            </a:extLst>
          </p:cNvPr>
          <p:cNvSpPr/>
          <p:nvPr/>
        </p:nvSpPr>
        <p:spPr>
          <a:xfrm>
            <a:off x="590293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88648FE6-4020-4A82-83FA-258DC96E1064}"/>
              </a:ext>
            </a:extLst>
          </p:cNvPr>
          <p:cNvSpPr/>
          <p:nvPr/>
        </p:nvSpPr>
        <p:spPr>
          <a:xfrm>
            <a:off x="6122098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C91854A9-C87A-426F-87C9-3BD395F886B4}"/>
              </a:ext>
            </a:extLst>
          </p:cNvPr>
          <p:cNvSpPr/>
          <p:nvPr/>
        </p:nvSpPr>
        <p:spPr>
          <a:xfrm>
            <a:off x="6341259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DB73F068-3A57-4FF7-A26E-13F678B000E6}"/>
              </a:ext>
            </a:extLst>
          </p:cNvPr>
          <p:cNvSpPr/>
          <p:nvPr/>
        </p:nvSpPr>
        <p:spPr>
          <a:xfrm>
            <a:off x="6560420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552BF90B-C61D-42B9-AC61-8A259D826CDF}"/>
              </a:ext>
            </a:extLst>
          </p:cNvPr>
          <p:cNvSpPr/>
          <p:nvPr/>
        </p:nvSpPr>
        <p:spPr>
          <a:xfrm>
            <a:off x="6779581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45996418-1FA5-4ECD-A267-472BC58F60B0}"/>
              </a:ext>
            </a:extLst>
          </p:cNvPr>
          <p:cNvSpPr/>
          <p:nvPr/>
        </p:nvSpPr>
        <p:spPr>
          <a:xfrm>
            <a:off x="6998742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0256A52-E605-4E1B-B488-2C852350F3F7}"/>
              </a:ext>
            </a:extLst>
          </p:cNvPr>
          <p:cNvSpPr/>
          <p:nvPr/>
        </p:nvSpPr>
        <p:spPr>
          <a:xfrm>
            <a:off x="5026294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3151C613-B4D3-4904-A6EB-D9FF1CFE7AE0}"/>
              </a:ext>
            </a:extLst>
          </p:cNvPr>
          <p:cNvSpPr/>
          <p:nvPr/>
        </p:nvSpPr>
        <p:spPr>
          <a:xfrm>
            <a:off x="5245455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ABA732A8-8AEE-4A7B-ACC0-E21DA693D992}"/>
              </a:ext>
            </a:extLst>
          </p:cNvPr>
          <p:cNvSpPr/>
          <p:nvPr/>
        </p:nvSpPr>
        <p:spPr>
          <a:xfrm>
            <a:off x="5464616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8DA6EE63-9A38-4E7B-BBDC-A2223D0F425E}"/>
              </a:ext>
            </a:extLst>
          </p:cNvPr>
          <p:cNvSpPr/>
          <p:nvPr/>
        </p:nvSpPr>
        <p:spPr>
          <a:xfrm>
            <a:off x="568377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46C106CB-94FB-4B53-8EC2-2AFC794641EA}"/>
              </a:ext>
            </a:extLst>
          </p:cNvPr>
          <p:cNvSpPr/>
          <p:nvPr/>
        </p:nvSpPr>
        <p:spPr>
          <a:xfrm>
            <a:off x="590293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99FBA79B-8FB6-463E-B34A-F37AD6289DE2}"/>
              </a:ext>
            </a:extLst>
          </p:cNvPr>
          <p:cNvSpPr/>
          <p:nvPr/>
        </p:nvSpPr>
        <p:spPr>
          <a:xfrm>
            <a:off x="6122098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E3BE00C1-3E86-41AD-8828-1D52D4074FA8}"/>
              </a:ext>
            </a:extLst>
          </p:cNvPr>
          <p:cNvSpPr/>
          <p:nvPr/>
        </p:nvSpPr>
        <p:spPr>
          <a:xfrm>
            <a:off x="6341259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1E8448CF-0BA6-4A60-921A-CD46EFFCABA7}"/>
              </a:ext>
            </a:extLst>
          </p:cNvPr>
          <p:cNvSpPr/>
          <p:nvPr/>
        </p:nvSpPr>
        <p:spPr>
          <a:xfrm>
            <a:off x="6560420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95E23701-117D-4EEB-9CE3-BEFE37A8F164}"/>
              </a:ext>
            </a:extLst>
          </p:cNvPr>
          <p:cNvSpPr/>
          <p:nvPr/>
        </p:nvSpPr>
        <p:spPr>
          <a:xfrm>
            <a:off x="6779581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135E953F-3E4C-4FF6-9FE9-CAFDEA6B7B09}"/>
              </a:ext>
            </a:extLst>
          </p:cNvPr>
          <p:cNvSpPr/>
          <p:nvPr/>
        </p:nvSpPr>
        <p:spPr>
          <a:xfrm>
            <a:off x="6998742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C007EB0C-0AE2-46EF-B346-63C74F893C34}"/>
              </a:ext>
            </a:extLst>
          </p:cNvPr>
          <p:cNvSpPr/>
          <p:nvPr/>
        </p:nvSpPr>
        <p:spPr>
          <a:xfrm>
            <a:off x="5026294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721FFE15-46E7-4471-AC0B-747D7530A7AE}"/>
              </a:ext>
            </a:extLst>
          </p:cNvPr>
          <p:cNvSpPr/>
          <p:nvPr/>
        </p:nvSpPr>
        <p:spPr>
          <a:xfrm>
            <a:off x="5245455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1D9E6ACA-E0E1-4F6D-BE73-01A2F4D30964}"/>
              </a:ext>
            </a:extLst>
          </p:cNvPr>
          <p:cNvSpPr/>
          <p:nvPr/>
        </p:nvSpPr>
        <p:spPr>
          <a:xfrm>
            <a:off x="5464616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ED06263D-840D-429F-968A-615E5C0FBFC1}"/>
              </a:ext>
            </a:extLst>
          </p:cNvPr>
          <p:cNvSpPr/>
          <p:nvPr/>
        </p:nvSpPr>
        <p:spPr>
          <a:xfrm>
            <a:off x="568377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A946CC52-F4D1-401E-A77E-EE4A27570CA4}"/>
              </a:ext>
            </a:extLst>
          </p:cNvPr>
          <p:cNvSpPr/>
          <p:nvPr/>
        </p:nvSpPr>
        <p:spPr>
          <a:xfrm>
            <a:off x="590293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706C7B88-47D7-4260-8952-E751DE578A65}"/>
              </a:ext>
            </a:extLst>
          </p:cNvPr>
          <p:cNvSpPr/>
          <p:nvPr/>
        </p:nvSpPr>
        <p:spPr>
          <a:xfrm>
            <a:off x="6122098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3392261B-40C0-4205-B5BE-26816AD29D8E}"/>
              </a:ext>
            </a:extLst>
          </p:cNvPr>
          <p:cNvSpPr/>
          <p:nvPr/>
        </p:nvSpPr>
        <p:spPr>
          <a:xfrm>
            <a:off x="6341259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AEF1C416-6BCA-4D40-8B6C-D275036020B6}"/>
              </a:ext>
            </a:extLst>
          </p:cNvPr>
          <p:cNvSpPr/>
          <p:nvPr/>
        </p:nvSpPr>
        <p:spPr>
          <a:xfrm>
            <a:off x="6560420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67C78E80-F758-4E85-981E-D00E05701D46}"/>
              </a:ext>
            </a:extLst>
          </p:cNvPr>
          <p:cNvSpPr/>
          <p:nvPr/>
        </p:nvSpPr>
        <p:spPr>
          <a:xfrm>
            <a:off x="6779581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FFCBCC0A-2EBC-49C7-9CD9-EEC782172098}"/>
              </a:ext>
            </a:extLst>
          </p:cNvPr>
          <p:cNvSpPr/>
          <p:nvPr/>
        </p:nvSpPr>
        <p:spPr>
          <a:xfrm>
            <a:off x="6998742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13F426EF-18C6-4E0D-B0B3-F48FD54C49A9}"/>
              </a:ext>
            </a:extLst>
          </p:cNvPr>
          <p:cNvSpPr/>
          <p:nvPr/>
        </p:nvSpPr>
        <p:spPr>
          <a:xfrm>
            <a:off x="5026294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44C7D46E-775E-4B50-BDEC-A09A1C2EF933}"/>
              </a:ext>
            </a:extLst>
          </p:cNvPr>
          <p:cNvSpPr/>
          <p:nvPr/>
        </p:nvSpPr>
        <p:spPr>
          <a:xfrm>
            <a:off x="5245455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A9C9043E-0928-4836-A9F2-5D8B3B950C6D}"/>
              </a:ext>
            </a:extLst>
          </p:cNvPr>
          <p:cNvSpPr/>
          <p:nvPr/>
        </p:nvSpPr>
        <p:spPr>
          <a:xfrm>
            <a:off x="5464616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6CC43299-BF71-4D7C-8998-3D4FDC8FC532}"/>
              </a:ext>
            </a:extLst>
          </p:cNvPr>
          <p:cNvSpPr/>
          <p:nvPr/>
        </p:nvSpPr>
        <p:spPr>
          <a:xfrm>
            <a:off x="5683777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95C67284-3B6F-4970-B13C-5350FB49BA1D}"/>
              </a:ext>
            </a:extLst>
          </p:cNvPr>
          <p:cNvSpPr/>
          <p:nvPr/>
        </p:nvSpPr>
        <p:spPr>
          <a:xfrm>
            <a:off x="5902937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EA06B5DF-E129-459D-B22D-428C78A02C17}"/>
              </a:ext>
            </a:extLst>
          </p:cNvPr>
          <p:cNvSpPr/>
          <p:nvPr/>
        </p:nvSpPr>
        <p:spPr>
          <a:xfrm>
            <a:off x="6122098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9C524E37-E816-4157-A5F0-CA2292454CC2}"/>
              </a:ext>
            </a:extLst>
          </p:cNvPr>
          <p:cNvSpPr/>
          <p:nvPr/>
        </p:nvSpPr>
        <p:spPr>
          <a:xfrm>
            <a:off x="6341259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875E15EA-B642-4D76-9CBA-38A6F6535054}"/>
              </a:ext>
            </a:extLst>
          </p:cNvPr>
          <p:cNvSpPr/>
          <p:nvPr/>
        </p:nvSpPr>
        <p:spPr>
          <a:xfrm>
            <a:off x="6560420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6F0D78F7-E6FA-4001-8ABE-E9EC11176471}"/>
              </a:ext>
            </a:extLst>
          </p:cNvPr>
          <p:cNvSpPr/>
          <p:nvPr/>
        </p:nvSpPr>
        <p:spPr>
          <a:xfrm>
            <a:off x="6779581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1B268A3D-A22F-4EBF-B5B0-C3BD642D9B32}"/>
              </a:ext>
            </a:extLst>
          </p:cNvPr>
          <p:cNvSpPr/>
          <p:nvPr/>
        </p:nvSpPr>
        <p:spPr>
          <a:xfrm>
            <a:off x="6998742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735E27AD-ADAC-4427-BB2E-5D1497BAA0EA}"/>
              </a:ext>
            </a:extLst>
          </p:cNvPr>
          <p:cNvSpPr/>
          <p:nvPr/>
        </p:nvSpPr>
        <p:spPr>
          <a:xfrm>
            <a:off x="5026294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9F9673DE-2506-4379-8D2B-381F5245F967}"/>
              </a:ext>
            </a:extLst>
          </p:cNvPr>
          <p:cNvSpPr/>
          <p:nvPr/>
        </p:nvSpPr>
        <p:spPr>
          <a:xfrm>
            <a:off x="5245455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6CD180FF-6567-4A37-9A45-1FA6841EDAE2}"/>
              </a:ext>
            </a:extLst>
          </p:cNvPr>
          <p:cNvSpPr/>
          <p:nvPr/>
        </p:nvSpPr>
        <p:spPr>
          <a:xfrm>
            <a:off x="5464616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2BC8641E-142F-41FC-B199-9B7FBD73D8B2}"/>
              </a:ext>
            </a:extLst>
          </p:cNvPr>
          <p:cNvSpPr/>
          <p:nvPr/>
        </p:nvSpPr>
        <p:spPr>
          <a:xfrm>
            <a:off x="5683777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5F95A273-3348-4C01-814F-93A12F19B1AC}"/>
              </a:ext>
            </a:extLst>
          </p:cNvPr>
          <p:cNvSpPr/>
          <p:nvPr/>
        </p:nvSpPr>
        <p:spPr>
          <a:xfrm>
            <a:off x="5902937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71720A45-3E49-450A-8BF6-10AB244EE0BB}"/>
              </a:ext>
            </a:extLst>
          </p:cNvPr>
          <p:cNvSpPr/>
          <p:nvPr/>
        </p:nvSpPr>
        <p:spPr>
          <a:xfrm>
            <a:off x="6122098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76DE81F0-0DFC-45DD-8D5B-3689E12FC6DA}"/>
              </a:ext>
            </a:extLst>
          </p:cNvPr>
          <p:cNvSpPr/>
          <p:nvPr/>
        </p:nvSpPr>
        <p:spPr>
          <a:xfrm>
            <a:off x="6341259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0410EE90-3914-4F34-96BC-65173E595807}"/>
              </a:ext>
            </a:extLst>
          </p:cNvPr>
          <p:cNvSpPr/>
          <p:nvPr/>
        </p:nvSpPr>
        <p:spPr>
          <a:xfrm>
            <a:off x="6560420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A7BB0EAA-82B9-4B97-BDF1-F162E6AFED75}"/>
              </a:ext>
            </a:extLst>
          </p:cNvPr>
          <p:cNvSpPr/>
          <p:nvPr/>
        </p:nvSpPr>
        <p:spPr>
          <a:xfrm>
            <a:off x="6779581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E02973BD-4573-417E-A1CC-3F1E94757558}"/>
              </a:ext>
            </a:extLst>
          </p:cNvPr>
          <p:cNvSpPr/>
          <p:nvPr/>
        </p:nvSpPr>
        <p:spPr>
          <a:xfrm>
            <a:off x="6998742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5560CD04-B377-4DAE-9DE8-AB069D0D1492}"/>
              </a:ext>
            </a:extLst>
          </p:cNvPr>
          <p:cNvSpPr/>
          <p:nvPr/>
        </p:nvSpPr>
        <p:spPr>
          <a:xfrm>
            <a:off x="5026294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6A2D1ACA-B956-4B7E-A1A4-D09DDDE83BA0}"/>
              </a:ext>
            </a:extLst>
          </p:cNvPr>
          <p:cNvSpPr/>
          <p:nvPr/>
        </p:nvSpPr>
        <p:spPr>
          <a:xfrm>
            <a:off x="5245455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9EE13115-CFF2-4800-9291-6F46858064AF}"/>
              </a:ext>
            </a:extLst>
          </p:cNvPr>
          <p:cNvSpPr/>
          <p:nvPr/>
        </p:nvSpPr>
        <p:spPr>
          <a:xfrm>
            <a:off x="5464616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9F79FDD0-0EA3-4ED8-92BE-C06486ECACE4}"/>
              </a:ext>
            </a:extLst>
          </p:cNvPr>
          <p:cNvSpPr/>
          <p:nvPr/>
        </p:nvSpPr>
        <p:spPr>
          <a:xfrm>
            <a:off x="5683777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17BEF812-717F-481C-AE4E-DB65BE7EE9CF}"/>
              </a:ext>
            </a:extLst>
          </p:cNvPr>
          <p:cNvSpPr/>
          <p:nvPr/>
        </p:nvSpPr>
        <p:spPr>
          <a:xfrm>
            <a:off x="5902937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BBCEAFDD-B4B5-414E-A454-CD2F0D3BEF99}"/>
              </a:ext>
            </a:extLst>
          </p:cNvPr>
          <p:cNvSpPr/>
          <p:nvPr/>
        </p:nvSpPr>
        <p:spPr>
          <a:xfrm>
            <a:off x="6122098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844C7106-BD9B-4266-BB9B-B1B651EC2B8D}"/>
              </a:ext>
            </a:extLst>
          </p:cNvPr>
          <p:cNvSpPr/>
          <p:nvPr/>
        </p:nvSpPr>
        <p:spPr>
          <a:xfrm>
            <a:off x="6341259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6460A195-A2E4-477D-AF88-B5297772C14E}"/>
              </a:ext>
            </a:extLst>
          </p:cNvPr>
          <p:cNvSpPr/>
          <p:nvPr/>
        </p:nvSpPr>
        <p:spPr>
          <a:xfrm>
            <a:off x="6560420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BBE22832-FC65-4868-999B-D7883873BFF0}"/>
              </a:ext>
            </a:extLst>
          </p:cNvPr>
          <p:cNvSpPr/>
          <p:nvPr/>
        </p:nvSpPr>
        <p:spPr>
          <a:xfrm>
            <a:off x="6779581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323DE17A-42C3-495C-BEF5-48D529F01619}"/>
              </a:ext>
            </a:extLst>
          </p:cNvPr>
          <p:cNvSpPr/>
          <p:nvPr/>
        </p:nvSpPr>
        <p:spPr>
          <a:xfrm>
            <a:off x="6998742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E25FE6AA-3647-4B9C-9BBD-FB374ED327EF}"/>
              </a:ext>
            </a:extLst>
          </p:cNvPr>
          <p:cNvSpPr/>
          <p:nvPr/>
        </p:nvSpPr>
        <p:spPr>
          <a:xfrm>
            <a:off x="1048062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1DC91C0E-421D-4A00-AF57-A6E69A93C033}"/>
              </a:ext>
            </a:extLst>
          </p:cNvPr>
          <p:cNvSpPr/>
          <p:nvPr/>
        </p:nvSpPr>
        <p:spPr>
          <a:xfrm>
            <a:off x="1267223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05F730F6-9394-4112-B473-1A5A1D77A81D}"/>
              </a:ext>
            </a:extLst>
          </p:cNvPr>
          <p:cNvSpPr/>
          <p:nvPr/>
        </p:nvSpPr>
        <p:spPr>
          <a:xfrm>
            <a:off x="1486384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2EF5BCB0-2305-4A90-A0AC-ADC67E1405D3}"/>
              </a:ext>
            </a:extLst>
          </p:cNvPr>
          <p:cNvSpPr/>
          <p:nvPr/>
        </p:nvSpPr>
        <p:spPr>
          <a:xfrm>
            <a:off x="170554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8BB72B6E-4DBC-4334-8D18-BDF2A4FBCAF6}"/>
              </a:ext>
            </a:extLst>
          </p:cNvPr>
          <p:cNvSpPr/>
          <p:nvPr/>
        </p:nvSpPr>
        <p:spPr>
          <a:xfrm>
            <a:off x="192470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F22B5631-07E6-4143-BAAB-A2AE658AEAC1}"/>
              </a:ext>
            </a:extLst>
          </p:cNvPr>
          <p:cNvSpPr/>
          <p:nvPr/>
        </p:nvSpPr>
        <p:spPr>
          <a:xfrm>
            <a:off x="2143866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58CE1153-F0D7-4AAC-A70F-B4F7B08D3D40}"/>
              </a:ext>
            </a:extLst>
          </p:cNvPr>
          <p:cNvSpPr/>
          <p:nvPr/>
        </p:nvSpPr>
        <p:spPr>
          <a:xfrm>
            <a:off x="2363027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AC55B68B-1177-44C8-B4E0-AC976A1A7886}"/>
              </a:ext>
            </a:extLst>
          </p:cNvPr>
          <p:cNvSpPr/>
          <p:nvPr/>
        </p:nvSpPr>
        <p:spPr>
          <a:xfrm>
            <a:off x="2582188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2696BF54-704A-4DB2-A8D9-AF82D4047EE7}"/>
              </a:ext>
            </a:extLst>
          </p:cNvPr>
          <p:cNvSpPr/>
          <p:nvPr/>
        </p:nvSpPr>
        <p:spPr>
          <a:xfrm>
            <a:off x="2801349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07B1F31E-333C-4DA7-A0CC-D5242951FEB7}"/>
              </a:ext>
            </a:extLst>
          </p:cNvPr>
          <p:cNvSpPr/>
          <p:nvPr/>
        </p:nvSpPr>
        <p:spPr>
          <a:xfrm>
            <a:off x="3020510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9A4FC9C3-7BF3-4B6C-96C1-053C847AB578}"/>
              </a:ext>
            </a:extLst>
          </p:cNvPr>
          <p:cNvSpPr/>
          <p:nvPr/>
        </p:nvSpPr>
        <p:spPr>
          <a:xfrm>
            <a:off x="1048062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E022F6A1-CD57-4400-AD9C-A17A787CF56F}"/>
              </a:ext>
            </a:extLst>
          </p:cNvPr>
          <p:cNvSpPr/>
          <p:nvPr/>
        </p:nvSpPr>
        <p:spPr>
          <a:xfrm>
            <a:off x="1267223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54A919E1-881D-4E3D-ADC9-9DAB1B51309E}"/>
              </a:ext>
            </a:extLst>
          </p:cNvPr>
          <p:cNvSpPr/>
          <p:nvPr/>
        </p:nvSpPr>
        <p:spPr>
          <a:xfrm>
            <a:off x="1486384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C65252AF-0698-4555-A0C1-AB92F76E54D8}"/>
              </a:ext>
            </a:extLst>
          </p:cNvPr>
          <p:cNvSpPr/>
          <p:nvPr/>
        </p:nvSpPr>
        <p:spPr>
          <a:xfrm>
            <a:off x="170554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268851A7-0946-4379-8EBA-855C5DC912D0}"/>
              </a:ext>
            </a:extLst>
          </p:cNvPr>
          <p:cNvSpPr/>
          <p:nvPr/>
        </p:nvSpPr>
        <p:spPr>
          <a:xfrm>
            <a:off x="192470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3F29F0DA-D5E0-419C-B911-AA892DE9F22F}"/>
              </a:ext>
            </a:extLst>
          </p:cNvPr>
          <p:cNvSpPr/>
          <p:nvPr/>
        </p:nvSpPr>
        <p:spPr>
          <a:xfrm>
            <a:off x="2143866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7304CB8F-F7E3-4124-954F-48F0D9064167}"/>
              </a:ext>
            </a:extLst>
          </p:cNvPr>
          <p:cNvSpPr/>
          <p:nvPr/>
        </p:nvSpPr>
        <p:spPr>
          <a:xfrm>
            <a:off x="2363027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255463ED-9FBA-4F6C-8051-9C9AC56B714B}"/>
              </a:ext>
            </a:extLst>
          </p:cNvPr>
          <p:cNvSpPr/>
          <p:nvPr/>
        </p:nvSpPr>
        <p:spPr>
          <a:xfrm>
            <a:off x="2582188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5DC754DE-D7E3-4AB4-ABF4-9A985CE62CEF}"/>
              </a:ext>
            </a:extLst>
          </p:cNvPr>
          <p:cNvSpPr/>
          <p:nvPr/>
        </p:nvSpPr>
        <p:spPr>
          <a:xfrm>
            <a:off x="2801349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2C677FB0-2177-4453-AD80-E040E6B11990}"/>
              </a:ext>
            </a:extLst>
          </p:cNvPr>
          <p:cNvSpPr/>
          <p:nvPr/>
        </p:nvSpPr>
        <p:spPr>
          <a:xfrm>
            <a:off x="3020510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450A8B94-1D29-45D7-9539-D64BF1825870}"/>
              </a:ext>
            </a:extLst>
          </p:cNvPr>
          <p:cNvSpPr/>
          <p:nvPr/>
        </p:nvSpPr>
        <p:spPr>
          <a:xfrm>
            <a:off x="1048062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EC3523E1-4D79-4218-A9FD-8F87E856A890}"/>
              </a:ext>
            </a:extLst>
          </p:cNvPr>
          <p:cNvSpPr/>
          <p:nvPr/>
        </p:nvSpPr>
        <p:spPr>
          <a:xfrm>
            <a:off x="1267223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7897CF51-002F-48C5-A1C5-3B4A1014EDAC}"/>
              </a:ext>
            </a:extLst>
          </p:cNvPr>
          <p:cNvSpPr/>
          <p:nvPr/>
        </p:nvSpPr>
        <p:spPr>
          <a:xfrm>
            <a:off x="1486384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DC795799-75C7-4230-BF8F-015DA2EEB6DE}"/>
              </a:ext>
            </a:extLst>
          </p:cNvPr>
          <p:cNvSpPr/>
          <p:nvPr/>
        </p:nvSpPr>
        <p:spPr>
          <a:xfrm>
            <a:off x="170554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10071CF0-1947-4993-9F0E-09D1D3CD6ED1}"/>
              </a:ext>
            </a:extLst>
          </p:cNvPr>
          <p:cNvSpPr/>
          <p:nvPr/>
        </p:nvSpPr>
        <p:spPr>
          <a:xfrm>
            <a:off x="192470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B0E557D6-08F6-4994-8ECD-91D042A5F7EC}"/>
              </a:ext>
            </a:extLst>
          </p:cNvPr>
          <p:cNvSpPr/>
          <p:nvPr/>
        </p:nvSpPr>
        <p:spPr>
          <a:xfrm>
            <a:off x="2143866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5503AA0A-C9A8-40D4-8071-DECFE5B5D70F}"/>
              </a:ext>
            </a:extLst>
          </p:cNvPr>
          <p:cNvSpPr/>
          <p:nvPr/>
        </p:nvSpPr>
        <p:spPr>
          <a:xfrm>
            <a:off x="2363027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26F70E76-6CB8-4D79-8874-C9D90E8398FB}"/>
              </a:ext>
            </a:extLst>
          </p:cNvPr>
          <p:cNvSpPr/>
          <p:nvPr/>
        </p:nvSpPr>
        <p:spPr>
          <a:xfrm>
            <a:off x="2582188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E82C69BC-DE9C-414F-8A62-2B7091BF7933}"/>
              </a:ext>
            </a:extLst>
          </p:cNvPr>
          <p:cNvSpPr/>
          <p:nvPr/>
        </p:nvSpPr>
        <p:spPr>
          <a:xfrm>
            <a:off x="2801349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D2B1429C-15A8-4820-8D93-FF19026E7C76}"/>
              </a:ext>
            </a:extLst>
          </p:cNvPr>
          <p:cNvSpPr/>
          <p:nvPr/>
        </p:nvSpPr>
        <p:spPr>
          <a:xfrm>
            <a:off x="3020510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9B61528E-9CD2-4D6A-9846-6CE22B1B307E}"/>
              </a:ext>
            </a:extLst>
          </p:cNvPr>
          <p:cNvSpPr/>
          <p:nvPr/>
        </p:nvSpPr>
        <p:spPr>
          <a:xfrm>
            <a:off x="1048062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54177A76-BC06-406A-AD97-11F085D0B5EB}"/>
              </a:ext>
            </a:extLst>
          </p:cNvPr>
          <p:cNvSpPr/>
          <p:nvPr/>
        </p:nvSpPr>
        <p:spPr>
          <a:xfrm>
            <a:off x="1267223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90E9B584-DD38-4D05-830F-CFC0C1209F48}"/>
              </a:ext>
            </a:extLst>
          </p:cNvPr>
          <p:cNvSpPr/>
          <p:nvPr/>
        </p:nvSpPr>
        <p:spPr>
          <a:xfrm>
            <a:off x="1486384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2B467976-6C10-48FA-A494-AA8500674E3A}"/>
              </a:ext>
            </a:extLst>
          </p:cNvPr>
          <p:cNvSpPr/>
          <p:nvPr/>
        </p:nvSpPr>
        <p:spPr>
          <a:xfrm>
            <a:off x="170554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A53F53C0-B013-4C51-8046-2F7CECE427FD}"/>
              </a:ext>
            </a:extLst>
          </p:cNvPr>
          <p:cNvSpPr/>
          <p:nvPr/>
        </p:nvSpPr>
        <p:spPr>
          <a:xfrm>
            <a:off x="192470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A9C360B3-96B7-4EDB-BFEC-8A9E1D713E88}"/>
              </a:ext>
            </a:extLst>
          </p:cNvPr>
          <p:cNvSpPr/>
          <p:nvPr/>
        </p:nvSpPr>
        <p:spPr>
          <a:xfrm>
            <a:off x="2143866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95AFA79B-24A8-4341-AFDD-FF32DB913CC9}"/>
              </a:ext>
            </a:extLst>
          </p:cNvPr>
          <p:cNvSpPr/>
          <p:nvPr/>
        </p:nvSpPr>
        <p:spPr>
          <a:xfrm>
            <a:off x="2363027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A8751341-ECEC-4E7F-A30D-E35A1DDA7709}"/>
              </a:ext>
            </a:extLst>
          </p:cNvPr>
          <p:cNvSpPr/>
          <p:nvPr/>
        </p:nvSpPr>
        <p:spPr>
          <a:xfrm>
            <a:off x="2582188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35137EC9-54F8-4316-A822-DFD38BDCBAAC}"/>
              </a:ext>
            </a:extLst>
          </p:cNvPr>
          <p:cNvSpPr/>
          <p:nvPr/>
        </p:nvSpPr>
        <p:spPr>
          <a:xfrm>
            <a:off x="2801349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F2C2D4BD-9A24-423C-95F7-55370D1A2DC4}"/>
              </a:ext>
            </a:extLst>
          </p:cNvPr>
          <p:cNvSpPr/>
          <p:nvPr/>
        </p:nvSpPr>
        <p:spPr>
          <a:xfrm>
            <a:off x="3020510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BB4B9BE5-8A66-4647-BDA9-FF0ABC224E6D}"/>
              </a:ext>
            </a:extLst>
          </p:cNvPr>
          <p:cNvSpPr/>
          <p:nvPr/>
        </p:nvSpPr>
        <p:spPr>
          <a:xfrm>
            <a:off x="1048062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C75BE27C-1F8F-4B66-AB5C-3C97AC59B756}"/>
              </a:ext>
            </a:extLst>
          </p:cNvPr>
          <p:cNvSpPr/>
          <p:nvPr/>
        </p:nvSpPr>
        <p:spPr>
          <a:xfrm>
            <a:off x="1267223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CA30CB2B-7081-4842-B1B9-A0B1E701A715}"/>
              </a:ext>
            </a:extLst>
          </p:cNvPr>
          <p:cNvSpPr/>
          <p:nvPr/>
        </p:nvSpPr>
        <p:spPr>
          <a:xfrm>
            <a:off x="1486384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F35CBA64-7AEC-4492-B7BC-23D42351B4B4}"/>
              </a:ext>
            </a:extLst>
          </p:cNvPr>
          <p:cNvSpPr/>
          <p:nvPr/>
        </p:nvSpPr>
        <p:spPr>
          <a:xfrm>
            <a:off x="170554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C560319D-5F7B-476F-A988-265431D8A905}"/>
              </a:ext>
            </a:extLst>
          </p:cNvPr>
          <p:cNvSpPr/>
          <p:nvPr/>
        </p:nvSpPr>
        <p:spPr>
          <a:xfrm>
            <a:off x="192470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410C00E7-D291-450E-874B-1B68EA0F16F9}"/>
              </a:ext>
            </a:extLst>
          </p:cNvPr>
          <p:cNvSpPr/>
          <p:nvPr/>
        </p:nvSpPr>
        <p:spPr>
          <a:xfrm>
            <a:off x="2143866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C8ECA925-E3E5-4D3F-BB79-F4042D75A7D6}"/>
              </a:ext>
            </a:extLst>
          </p:cNvPr>
          <p:cNvSpPr/>
          <p:nvPr/>
        </p:nvSpPr>
        <p:spPr>
          <a:xfrm>
            <a:off x="2363027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66092E10-EF02-4448-BD6D-9302DC70187E}"/>
              </a:ext>
            </a:extLst>
          </p:cNvPr>
          <p:cNvSpPr/>
          <p:nvPr/>
        </p:nvSpPr>
        <p:spPr>
          <a:xfrm>
            <a:off x="2582188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864EB670-2881-4026-9D99-539E1DF6D51C}"/>
              </a:ext>
            </a:extLst>
          </p:cNvPr>
          <p:cNvSpPr/>
          <p:nvPr/>
        </p:nvSpPr>
        <p:spPr>
          <a:xfrm>
            <a:off x="2801349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F38B33A6-817A-48AC-99C1-DAEE7E1F05A4}"/>
              </a:ext>
            </a:extLst>
          </p:cNvPr>
          <p:cNvSpPr/>
          <p:nvPr/>
        </p:nvSpPr>
        <p:spPr>
          <a:xfrm>
            <a:off x="3020510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4F6BF7E2-2724-4E29-9F0C-6922E12C2CB8}"/>
              </a:ext>
            </a:extLst>
          </p:cNvPr>
          <p:cNvSpPr/>
          <p:nvPr/>
        </p:nvSpPr>
        <p:spPr>
          <a:xfrm>
            <a:off x="1048062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8B8039A6-BD71-4860-AF29-828D72CF7450}"/>
              </a:ext>
            </a:extLst>
          </p:cNvPr>
          <p:cNvSpPr/>
          <p:nvPr/>
        </p:nvSpPr>
        <p:spPr>
          <a:xfrm>
            <a:off x="1267223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3EC0044E-168A-4DD5-BA49-587DA65E5C22}"/>
              </a:ext>
            </a:extLst>
          </p:cNvPr>
          <p:cNvSpPr/>
          <p:nvPr/>
        </p:nvSpPr>
        <p:spPr>
          <a:xfrm>
            <a:off x="1486384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72F609B1-9F59-4210-8C64-31DE7DB607DA}"/>
              </a:ext>
            </a:extLst>
          </p:cNvPr>
          <p:cNvSpPr/>
          <p:nvPr/>
        </p:nvSpPr>
        <p:spPr>
          <a:xfrm>
            <a:off x="170554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8606136F-2A38-4465-BEE6-29BDC310D7F4}"/>
              </a:ext>
            </a:extLst>
          </p:cNvPr>
          <p:cNvSpPr/>
          <p:nvPr/>
        </p:nvSpPr>
        <p:spPr>
          <a:xfrm>
            <a:off x="192470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75214CDA-ACFA-40F7-AE53-8B0E7D2A5F48}"/>
              </a:ext>
            </a:extLst>
          </p:cNvPr>
          <p:cNvSpPr/>
          <p:nvPr/>
        </p:nvSpPr>
        <p:spPr>
          <a:xfrm>
            <a:off x="2143866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4A62CD9F-F08A-4E60-9700-9F67FBB7C6F7}"/>
              </a:ext>
            </a:extLst>
          </p:cNvPr>
          <p:cNvSpPr/>
          <p:nvPr/>
        </p:nvSpPr>
        <p:spPr>
          <a:xfrm>
            <a:off x="2363027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15922F1E-0D97-4A20-AE79-0826E3843BE3}"/>
              </a:ext>
            </a:extLst>
          </p:cNvPr>
          <p:cNvSpPr/>
          <p:nvPr/>
        </p:nvSpPr>
        <p:spPr>
          <a:xfrm>
            <a:off x="2582188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A73E1C1D-7F83-4D51-8F7C-F8BC46750D3F}"/>
              </a:ext>
            </a:extLst>
          </p:cNvPr>
          <p:cNvSpPr/>
          <p:nvPr/>
        </p:nvSpPr>
        <p:spPr>
          <a:xfrm>
            <a:off x="2801349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DA90F1F0-6ACB-42F1-88E7-AB87FB8B8934}"/>
              </a:ext>
            </a:extLst>
          </p:cNvPr>
          <p:cNvSpPr/>
          <p:nvPr/>
        </p:nvSpPr>
        <p:spPr>
          <a:xfrm>
            <a:off x="3020510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361B8AC5-E7E1-432B-A387-850CECB8D687}"/>
              </a:ext>
            </a:extLst>
          </p:cNvPr>
          <p:cNvSpPr/>
          <p:nvPr/>
        </p:nvSpPr>
        <p:spPr>
          <a:xfrm>
            <a:off x="1048062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059846A7-24F0-4980-81F8-8F37D9721E91}"/>
              </a:ext>
            </a:extLst>
          </p:cNvPr>
          <p:cNvSpPr/>
          <p:nvPr/>
        </p:nvSpPr>
        <p:spPr>
          <a:xfrm>
            <a:off x="1267223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8292CB06-45D5-4377-8410-946E6ADB8125}"/>
              </a:ext>
            </a:extLst>
          </p:cNvPr>
          <p:cNvSpPr/>
          <p:nvPr/>
        </p:nvSpPr>
        <p:spPr>
          <a:xfrm>
            <a:off x="1486384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CD85555A-6D8A-4F6A-BAB4-9AD02817630C}"/>
              </a:ext>
            </a:extLst>
          </p:cNvPr>
          <p:cNvSpPr/>
          <p:nvPr/>
        </p:nvSpPr>
        <p:spPr>
          <a:xfrm>
            <a:off x="170554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614C1863-9AEC-4642-83AE-7B117D85F76A}"/>
              </a:ext>
            </a:extLst>
          </p:cNvPr>
          <p:cNvSpPr/>
          <p:nvPr/>
        </p:nvSpPr>
        <p:spPr>
          <a:xfrm>
            <a:off x="192470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24E4965A-0B8B-4FFA-8546-027B70A41386}"/>
              </a:ext>
            </a:extLst>
          </p:cNvPr>
          <p:cNvSpPr/>
          <p:nvPr/>
        </p:nvSpPr>
        <p:spPr>
          <a:xfrm>
            <a:off x="2143866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A9624359-52B0-4753-A20E-A9F280980CF2}"/>
              </a:ext>
            </a:extLst>
          </p:cNvPr>
          <p:cNvSpPr/>
          <p:nvPr/>
        </p:nvSpPr>
        <p:spPr>
          <a:xfrm>
            <a:off x="2363027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2C9B2FDC-0145-43F5-91DF-ED61F65F7510}"/>
              </a:ext>
            </a:extLst>
          </p:cNvPr>
          <p:cNvSpPr/>
          <p:nvPr/>
        </p:nvSpPr>
        <p:spPr>
          <a:xfrm>
            <a:off x="2582188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8956CF58-24ED-4AB8-8BFE-5EC6B2C8C539}"/>
              </a:ext>
            </a:extLst>
          </p:cNvPr>
          <p:cNvSpPr/>
          <p:nvPr/>
        </p:nvSpPr>
        <p:spPr>
          <a:xfrm>
            <a:off x="2801349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38EEDCB6-FF91-475D-BF94-FE37857B0283}"/>
              </a:ext>
            </a:extLst>
          </p:cNvPr>
          <p:cNvSpPr/>
          <p:nvPr/>
        </p:nvSpPr>
        <p:spPr>
          <a:xfrm>
            <a:off x="3020510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18F26DAF-B708-4741-9C36-E9D8CB7C90F1}"/>
              </a:ext>
            </a:extLst>
          </p:cNvPr>
          <p:cNvSpPr/>
          <p:nvPr/>
        </p:nvSpPr>
        <p:spPr>
          <a:xfrm>
            <a:off x="1048062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DC53E54A-D1BC-43C5-88C1-65D8903E25E3}"/>
              </a:ext>
            </a:extLst>
          </p:cNvPr>
          <p:cNvSpPr/>
          <p:nvPr/>
        </p:nvSpPr>
        <p:spPr>
          <a:xfrm>
            <a:off x="1267223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97F03083-0E0F-4AA0-8920-501848702F0C}"/>
              </a:ext>
            </a:extLst>
          </p:cNvPr>
          <p:cNvSpPr/>
          <p:nvPr/>
        </p:nvSpPr>
        <p:spPr>
          <a:xfrm>
            <a:off x="1486384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8A10CE96-3F73-45E4-BECE-3D61E87A50AB}"/>
              </a:ext>
            </a:extLst>
          </p:cNvPr>
          <p:cNvSpPr/>
          <p:nvPr/>
        </p:nvSpPr>
        <p:spPr>
          <a:xfrm>
            <a:off x="170554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EA65F5EA-F065-40D3-BA9F-182F1106AD50}"/>
              </a:ext>
            </a:extLst>
          </p:cNvPr>
          <p:cNvSpPr/>
          <p:nvPr/>
        </p:nvSpPr>
        <p:spPr>
          <a:xfrm>
            <a:off x="192470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33A5894F-554E-4254-8D13-F132B56C3FEC}"/>
              </a:ext>
            </a:extLst>
          </p:cNvPr>
          <p:cNvSpPr/>
          <p:nvPr/>
        </p:nvSpPr>
        <p:spPr>
          <a:xfrm>
            <a:off x="2143866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DE22F7C8-6F0D-423B-878F-775A863F8695}"/>
              </a:ext>
            </a:extLst>
          </p:cNvPr>
          <p:cNvSpPr/>
          <p:nvPr/>
        </p:nvSpPr>
        <p:spPr>
          <a:xfrm>
            <a:off x="2363027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3B9A33CC-963E-4AD1-AF05-9697248B2D98}"/>
              </a:ext>
            </a:extLst>
          </p:cNvPr>
          <p:cNvSpPr/>
          <p:nvPr/>
        </p:nvSpPr>
        <p:spPr>
          <a:xfrm>
            <a:off x="2582188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CDD443C3-FAF5-4581-AD14-D088DE6A956E}"/>
              </a:ext>
            </a:extLst>
          </p:cNvPr>
          <p:cNvSpPr/>
          <p:nvPr/>
        </p:nvSpPr>
        <p:spPr>
          <a:xfrm>
            <a:off x="2801349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0DC891E6-FF0F-417C-8BC6-A6D7D4E12BD8}"/>
              </a:ext>
            </a:extLst>
          </p:cNvPr>
          <p:cNvSpPr/>
          <p:nvPr/>
        </p:nvSpPr>
        <p:spPr>
          <a:xfrm>
            <a:off x="3020510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68859CB1-B700-403D-8E4B-E115130FC4C1}"/>
              </a:ext>
            </a:extLst>
          </p:cNvPr>
          <p:cNvSpPr/>
          <p:nvPr/>
        </p:nvSpPr>
        <p:spPr>
          <a:xfrm>
            <a:off x="1048062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DE0A97F3-30A5-48B7-93DC-2AEAE180A04D}"/>
              </a:ext>
            </a:extLst>
          </p:cNvPr>
          <p:cNvSpPr/>
          <p:nvPr/>
        </p:nvSpPr>
        <p:spPr>
          <a:xfrm>
            <a:off x="1267223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0ABE5F55-0F20-4E9E-8EF0-88FB92217DF2}"/>
              </a:ext>
            </a:extLst>
          </p:cNvPr>
          <p:cNvSpPr/>
          <p:nvPr/>
        </p:nvSpPr>
        <p:spPr>
          <a:xfrm>
            <a:off x="1486384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E86496CA-199A-4149-8FA1-9784214FFAC0}"/>
              </a:ext>
            </a:extLst>
          </p:cNvPr>
          <p:cNvSpPr/>
          <p:nvPr/>
        </p:nvSpPr>
        <p:spPr>
          <a:xfrm>
            <a:off x="1705545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36A651F0-521A-4C8C-A808-8A1205B40371}"/>
              </a:ext>
            </a:extLst>
          </p:cNvPr>
          <p:cNvSpPr/>
          <p:nvPr/>
        </p:nvSpPr>
        <p:spPr>
          <a:xfrm>
            <a:off x="1924705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B3533D07-F14D-49C4-92B2-6AC9B389522C}"/>
              </a:ext>
            </a:extLst>
          </p:cNvPr>
          <p:cNvSpPr/>
          <p:nvPr/>
        </p:nvSpPr>
        <p:spPr>
          <a:xfrm>
            <a:off x="2143866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0F225F65-F27C-4E2E-8B91-85ACEAB951B3}"/>
              </a:ext>
            </a:extLst>
          </p:cNvPr>
          <p:cNvSpPr/>
          <p:nvPr/>
        </p:nvSpPr>
        <p:spPr>
          <a:xfrm>
            <a:off x="2363027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CB214722-31D0-442F-9A6F-1321F6CB5B2C}"/>
              </a:ext>
            </a:extLst>
          </p:cNvPr>
          <p:cNvSpPr/>
          <p:nvPr/>
        </p:nvSpPr>
        <p:spPr>
          <a:xfrm>
            <a:off x="2582188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DD0D47DF-24A2-4498-BF91-9BA82D258E44}"/>
              </a:ext>
            </a:extLst>
          </p:cNvPr>
          <p:cNvSpPr/>
          <p:nvPr/>
        </p:nvSpPr>
        <p:spPr>
          <a:xfrm>
            <a:off x="2801349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97B67680-0F69-4773-A21C-D4CEEC24A620}"/>
              </a:ext>
            </a:extLst>
          </p:cNvPr>
          <p:cNvSpPr/>
          <p:nvPr/>
        </p:nvSpPr>
        <p:spPr>
          <a:xfrm>
            <a:off x="3020510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D9ACDE3B-6C93-48EB-8930-33771B807682}"/>
              </a:ext>
            </a:extLst>
          </p:cNvPr>
          <p:cNvSpPr/>
          <p:nvPr/>
        </p:nvSpPr>
        <p:spPr>
          <a:xfrm>
            <a:off x="1048062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4946C865-888A-46DE-9234-A1B1E63FB449}"/>
              </a:ext>
            </a:extLst>
          </p:cNvPr>
          <p:cNvSpPr/>
          <p:nvPr/>
        </p:nvSpPr>
        <p:spPr>
          <a:xfrm>
            <a:off x="1267223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F6948E38-B080-497B-A007-B001EFBDC2FA}"/>
              </a:ext>
            </a:extLst>
          </p:cNvPr>
          <p:cNvSpPr/>
          <p:nvPr/>
        </p:nvSpPr>
        <p:spPr>
          <a:xfrm>
            <a:off x="1486384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6C2541DF-03A0-4C22-B491-D899C0A6BCD6}"/>
              </a:ext>
            </a:extLst>
          </p:cNvPr>
          <p:cNvSpPr/>
          <p:nvPr/>
        </p:nvSpPr>
        <p:spPr>
          <a:xfrm>
            <a:off x="1705545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8B31AB22-9E36-41A0-B611-72E7738BDD2C}"/>
              </a:ext>
            </a:extLst>
          </p:cNvPr>
          <p:cNvSpPr/>
          <p:nvPr/>
        </p:nvSpPr>
        <p:spPr>
          <a:xfrm>
            <a:off x="1924705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5162E45D-CF48-470D-B5C6-9B52AA600DAF}"/>
              </a:ext>
            </a:extLst>
          </p:cNvPr>
          <p:cNvSpPr/>
          <p:nvPr/>
        </p:nvSpPr>
        <p:spPr>
          <a:xfrm>
            <a:off x="2143866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F3E46901-D340-4FEE-9E2D-DFB7F4A78882}"/>
              </a:ext>
            </a:extLst>
          </p:cNvPr>
          <p:cNvSpPr/>
          <p:nvPr/>
        </p:nvSpPr>
        <p:spPr>
          <a:xfrm>
            <a:off x="2363027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D0D706D8-4C7E-4EDE-BDEE-297F4B14C64F}"/>
              </a:ext>
            </a:extLst>
          </p:cNvPr>
          <p:cNvSpPr/>
          <p:nvPr/>
        </p:nvSpPr>
        <p:spPr>
          <a:xfrm>
            <a:off x="2582188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AC2F16A1-087D-43DB-A1DD-308E439966B4}"/>
              </a:ext>
            </a:extLst>
          </p:cNvPr>
          <p:cNvSpPr/>
          <p:nvPr/>
        </p:nvSpPr>
        <p:spPr>
          <a:xfrm>
            <a:off x="2801349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7" name="타원 226">
            <a:extLst>
              <a:ext uri="{FF2B5EF4-FFF2-40B4-BE49-F238E27FC236}">
                <a16:creationId xmlns:a16="http://schemas.microsoft.com/office/drawing/2014/main" id="{D82F69D8-272B-4726-B718-1139EEC62166}"/>
              </a:ext>
            </a:extLst>
          </p:cNvPr>
          <p:cNvSpPr/>
          <p:nvPr/>
        </p:nvSpPr>
        <p:spPr>
          <a:xfrm>
            <a:off x="3020510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8" name="타원 227">
            <a:extLst>
              <a:ext uri="{FF2B5EF4-FFF2-40B4-BE49-F238E27FC236}">
                <a16:creationId xmlns:a16="http://schemas.microsoft.com/office/drawing/2014/main" id="{685A0F20-AE1E-475F-8262-F72B2A5BC70F}"/>
              </a:ext>
            </a:extLst>
          </p:cNvPr>
          <p:cNvSpPr/>
          <p:nvPr/>
        </p:nvSpPr>
        <p:spPr>
          <a:xfrm>
            <a:off x="9004526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532F12FD-237B-443A-9244-88AF895E37E5}"/>
              </a:ext>
            </a:extLst>
          </p:cNvPr>
          <p:cNvSpPr/>
          <p:nvPr/>
        </p:nvSpPr>
        <p:spPr>
          <a:xfrm>
            <a:off x="9223687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0" name="타원 229">
            <a:extLst>
              <a:ext uri="{FF2B5EF4-FFF2-40B4-BE49-F238E27FC236}">
                <a16:creationId xmlns:a16="http://schemas.microsoft.com/office/drawing/2014/main" id="{5AACEDAE-BEA9-489D-97C8-060E0375F4F8}"/>
              </a:ext>
            </a:extLst>
          </p:cNvPr>
          <p:cNvSpPr/>
          <p:nvPr/>
        </p:nvSpPr>
        <p:spPr>
          <a:xfrm>
            <a:off x="9442848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1" name="타원 230">
            <a:extLst>
              <a:ext uri="{FF2B5EF4-FFF2-40B4-BE49-F238E27FC236}">
                <a16:creationId xmlns:a16="http://schemas.microsoft.com/office/drawing/2014/main" id="{63E60A1A-3CDB-469D-87B5-B4C54AD98059}"/>
              </a:ext>
            </a:extLst>
          </p:cNvPr>
          <p:cNvSpPr/>
          <p:nvPr/>
        </p:nvSpPr>
        <p:spPr>
          <a:xfrm>
            <a:off x="966200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2" name="타원 231">
            <a:extLst>
              <a:ext uri="{FF2B5EF4-FFF2-40B4-BE49-F238E27FC236}">
                <a16:creationId xmlns:a16="http://schemas.microsoft.com/office/drawing/2014/main" id="{E13B8A54-C71C-498E-B8B5-AEEB57615B92}"/>
              </a:ext>
            </a:extLst>
          </p:cNvPr>
          <p:cNvSpPr/>
          <p:nvPr/>
        </p:nvSpPr>
        <p:spPr>
          <a:xfrm>
            <a:off x="988116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FC0F85BB-FCBD-4B86-8261-F4D9B5F8ADF1}"/>
              </a:ext>
            </a:extLst>
          </p:cNvPr>
          <p:cNvSpPr/>
          <p:nvPr/>
        </p:nvSpPr>
        <p:spPr>
          <a:xfrm>
            <a:off x="10100330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4" name="타원 233">
            <a:extLst>
              <a:ext uri="{FF2B5EF4-FFF2-40B4-BE49-F238E27FC236}">
                <a16:creationId xmlns:a16="http://schemas.microsoft.com/office/drawing/2014/main" id="{83E055C8-0DED-487C-9916-1DDD05F858FE}"/>
              </a:ext>
            </a:extLst>
          </p:cNvPr>
          <p:cNvSpPr/>
          <p:nvPr/>
        </p:nvSpPr>
        <p:spPr>
          <a:xfrm>
            <a:off x="10319491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CB47CA6C-1630-4EE9-B652-A3E29CCE0F59}"/>
              </a:ext>
            </a:extLst>
          </p:cNvPr>
          <p:cNvSpPr/>
          <p:nvPr/>
        </p:nvSpPr>
        <p:spPr>
          <a:xfrm>
            <a:off x="10538652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D5DACE27-8E8B-49A2-9B35-8B39A1CDDF57}"/>
              </a:ext>
            </a:extLst>
          </p:cNvPr>
          <p:cNvSpPr/>
          <p:nvPr/>
        </p:nvSpPr>
        <p:spPr>
          <a:xfrm>
            <a:off x="10757813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7" name="타원 236">
            <a:extLst>
              <a:ext uri="{FF2B5EF4-FFF2-40B4-BE49-F238E27FC236}">
                <a16:creationId xmlns:a16="http://schemas.microsoft.com/office/drawing/2014/main" id="{5CA272C8-AE92-41D9-AA28-0F6CF1040439}"/>
              </a:ext>
            </a:extLst>
          </p:cNvPr>
          <p:cNvSpPr/>
          <p:nvPr/>
        </p:nvSpPr>
        <p:spPr>
          <a:xfrm>
            <a:off x="10976974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F6340A08-8AF1-4084-AE83-89C6FF83A7CA}"/>
              </a:ext>
            </a:extLst>
          </p:cNvPr>
          <p:cNvSpPr/>
          <p:nvPr/>
        </p:nvSpPr>
        <p:spPr>
          <a:xfrm>
            <a:off x="9004526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9" name="타원 238">
            <a:extLst>
              <a:ext uri="{FF2B5EF4-FFF2-40B4-BE49-F238E27FC236}">
                <a16:creationId xmlns:a16="http://schemas.microsoft.com/office/drawing/2014/main" id="{756FF172-E9A4-4D28-A419-34A81A6B7FD3}"/>
              </a:ext>
            </a:extLst>
          </p:cNvPr>
          <p:cNvSpPr/>
          <p:nvPr/>
        </p:nvSpPr>
        <p:spPr>
          <a:xfrm>
            <a:off x="9223687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92671BB0-CF36-47A7-8855-3AA789342D44}"/>
              </a:ext>
            </a:extLst>
          </p:cNvPr>
          <p:cNvSpPr/>
          <p:nvPr/>
        </p:nvSpPr>
        <p:spPr>
          <a:xfrm>
            <a:off x="9442848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B9E358C8-C9D2-43DE-BA0D-11F88AAE0ED0}"/>
              </a:ext>
            </a:extLst>
          </p:cNvPr>
          <p:cNvSpPr/>
          <p:nvPr/>
        </p:nvSpPr>
        <p:spPr>
          <a:xfrm>
            <a:off x="966200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6B8CEA07-83F1-439D-86E0-CB0CDD34DEE0}"/>
              </a:ext>
            </a:extLst>
          </p:cNvPr>
          <p:cNvSpPr/>
          <p:nvPr/>
        </p:nvSpPr>
        <p:spPr>
          <a:xfrm>
            <a:off x="988116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3" name="타원 242">
            <a:extLst>
              <a:ext uri="{FF2B5EF4-FFF2-40B4-BE49-F238E27FC236}">
                <a16:creationId xmlns:a16="http://schemas.microsoft.com/office/drawing/2014/main" id="{CEB3249E-C2C5-4F87-812E-BFCEDFEA746F}"/>
              </a:ext>
            </a:extLst>
          </p:cNvPr>
          <p:cNvSpPr/>
          <p:nvPr/>
        </p:nvSpPr>
        <p:spPr>
          <a:xfrm>
            <a:off x="10100330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4" name="타원 243">
            <a:extLst>
              <a:ext uri="{FF2B5EF4-FFF2-40B4-BE49-F238E27FC236}">
                <a16:creationId xmlns:a16="http://schemas.microsoft.com/office/drawing/2014/main" id="{E9D1836F-AE78-4313-932B-E407B906FAAA}"/>
              </a:ext>
            </a:extLst>
          </p:cNvPr>
          <p:cNvSpPr/>
          <p:nvPr/>
        </p:nvSpPr>
        <p:spPr>
          <a:xfrm>
            <a:off x="10319491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5" name="타원 244">
            <a:extLst>
              <a:ext uri="{FF2B5EF4-FFF2-40B4-BE49-F238E27FC236}">
                <a16:creationId xmlns:a16="http://schemas.microsoft.com/office/drawing/2014/main" id="{127F1A54-A2A1-41F4-8CC9-DCDEC14C4886}"/>
              </a:ext>
            </a:extLst>
          </p:cNvPr>
          <p:cNvSpPr/>
          <p:nvPr/>
        </p:nvSpPr>
        <p:spPr>
          <a:xfrm>
            <a:off x="10538652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6" name="타원 245">
            <a:extLst>
              <a:ext uri="{FF2B5EF4-FFF2-40B4-BE49-F238E27FC236}">
                <a16:creationId xmlns:a16="http://schemas.microsoft.com/office/drawing/2014/main" id="{A113C1BD-FE10-4C1D-A494-70B47C290255}"/>
              </a:ext>
            </a:extLst>
          </p:cNvPr>
          <p:cNvSpPr/>
          <p:nvPr/>
        </p:nvSpPr>
        <p:spPr>
          <a:xfrm>
            <a:off x="10757813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7" name="타원 246">
            <a:extLst>
              <a:ext uri="{FF2B5EF4-FFF2-40B4-BE49-F238E27FC236}">
                <a16:creationId xmlns:a16="http://schemas.microsoft.com/office/drawing/2014/main" id="{4382D19B-9D04-43F8-89E9-88C5EEAA8048}"/>
              </a:ext>
            </a:extLst>
          </p:cNvPr>
          <p:cNvSpPr/>
          <p:nvPr/>
        </p:nvSpPr>
        <p:spPr>
          <a:xfrm>
            <a:off x="10976974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C9D78B1F-AFA3-40E7-A8A4-FF977C28FE7A}"/>
              </a:ext>
            </a:extLst>
          </p:cNvPr>
          <p:cNvSpPr/>
          <p:nvPr/>
        </p:nvSpPr>
        <p:spPr>
          <a:xfrm>
            <a:off x="9004526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9" name="타원 248">
            <a:extLst>
              <a:ext uri="{FF2B5EF4-FFF2-40B4-BE49-F238E27FC236}">
                <a16:creationId xmlns:a16="http://schemas.microsoft.com/office/drawing/2014/main" id="{BBD3E1EE-1287-433C-8499-10CF4D30A3EF}"/>
              </a:ext>
            </a:extLst>
          </p:cNvPr>
          <p:cNvSpPr/>
          <p:nvPr/>
        </p:nvSpPr>
        <p:spPr>
          <a:xfrm>
            <a:off x="9223687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0B1ED469-2C39-4AAE-8A76-60585EDC242F}"/>
              </a:ext>
            </a:extLst>
          </p:cNvPr>
          <p:cNvSpPr/>
          <p:nvPr/>
        </p:nvSpPr>
        <p:spPr>
          <a:xfrm>
            <a:off x="9442848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1" name="타원 250">
            <a:extLst>
              <a:ext uri="{FF2B5EF4-FFF2-40B4-BE49-F238E27FC236}">
                <a16:creationId xmlns:a16="http://schemas.microsoft.com/office/drawing/2014/main" id="{C3CC323B-59F7-40E1-BF96-6590B7FEF84C}"/>
              </a:ext>
            </a:extLst>
          </p:cNvPr>
          <p:cNvSpPr/>
          <p:nvPr/>
        </p:nvSpPr>
        <p:spPr>
          <a:xfrm>
            <a:off x="966200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2" name="타원 251">
            <a:extLst>
              <a:ext uri="{FF2B5EF4-FFF2-40B4-BE49-F238E27FC236}">
                <a16:creationId xmlns:a16="http://schemas.microsoft.com/office/drawing/2014/main" id="{EED947EB-B49C-4B91-BBB3-B36A7CA5B579}"/>
              </a:ext>
            </a:extLst>
          </p:cNvPr>
          <p:cNvSpPr/>
          <p:nvPr/>
        </p:nvSpPr>
        <p:spPr>
          <a:xfrm>
            <a:off x="988116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3" name="타원 252">
            <a:extLst>
              <a:ext uri="{FF2B5EF4-FFF2-40B4-BE49-F238E27FC236}">
                <a16:creationId xmlns:a16="http://schemas.microsoft.com/office/drawing/2014/main" id="{C4BD4FAB-9F29-4689-9BCA-9DC052926EF9}"/>
              </a:ext>
            </a:extLst>
          </p:cNvPr>
          <p:cNvSpPr/>
          <p:nvPr/>
        </p:nvSpPr>
        <p:spPr>
          <a:xfrm>
            <a:off x="10100330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4" name="타원 253">
            <a:extLst>
              <a:ext uri="{FF2B5EF4-FFF2-40B4-BE49-F238E27FC236}">
                <a16:creationId xmlns:a16="http://schemas.microsoft.com/office/drawing/2014/main" id="{C82C57BA-4E1C-4C6B-8CA9-454CAF4C23D8}"/>
              </a:ext>
            </a:extLst>
          </p:cNvPr>
          <p:cNvSpPr/>
          <p:nvPr/>
        </p:nvSpPr>
        <p:spPr>
          <a:xfrm>
            <a:off x="10319491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5" name="타원 254">
            <a:extLst>
              <a:ext uri="{FF2B5EF4-FFF2-40B4-BE49-F238E27FC236}">
                <a16:creationId xmlns:a16="http://schemas.microsoft.com/office/drawing/2014/main" id="{92F3EB10-2DBC-4012-AECE-80AAFF375D92}"/>
              </a:ext>
            </a:extLst>
          </p:cNvPr>
          <p:cNvSpPr/>
          <p:nvPr/>
        </p:nvSpPr>
        <p:spPr>
          <a:xfrm>
            <a:off x="10538652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6" name="타원 255">
            <a:extLst>
              <a:ext uri="{FF2B5EF4-FFF2-40B4-BE49-F238E27FC236}">
                <a16:creationId xmlns:a16="http://schemas.microsoft.com/office/drawing/2014/main" id="{7D90FE18-D1B0-411A-B247-548DD0EF396B}"/>
              </a:ext>
            </a:extLst>
          </p:cNvPr>
          <p:cNvSpPr/>
          <p:nvPr/>
        </p:nvSpPr>
        <p:spPr>
          <a:xfrm>
            <a:off x="10757813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7" name="타원 256">
            <a:extLst>
              <a:ext uri="{FF2B5EF4-FFF2-40B4-BE49-F238E27FC236}">
                <a16:creationId xmlns:a16="http://schemas.microsoft.com/office/drawing/2014/main" id="{32096D92-B287-4000-AD83-18FE48019E95}"/>
              </a:ext>
            </a:extLst>
          </p:cNvPr>
          <p:cNvSpPr/>
          <p:nvPr/>
        </p:nvSpPr>
        <p:spPr>
          <a:xfrm>
            <a:off x="10976974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8" name="타원 257">
            <a:extLst>
              <a:ext uri="{FF2B5EF4-FFF2-40B4-BE49-F238E27FC236}">
                <a16:creationId xmlns:a16="http://schemas.microsoft.com/office/drawing/2014/main" id="{751AEB77-7B89-42EC-BEA3-0E96D5397EBB}"/>
              </a:ext>
            </a:extLst>
          </p:cNvPr>
          <p:cNvSpPr/>
          <p:nvPr/>
        </p:nvSpPr>
        <p:spPr>
          <a:xfrm>
            <a:off x="9004526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9" name="타원 258">
            <a:extLst>
              <a:ext uri="{FF2B5EF4-FFF2-40B4-BE49-F238E27FC236}">
                <a16:creationId xmlns:a16="http://schemas.microsoft.com/office/drawing/2014/main" id="{91A06D7E-1465-440F-AA87-E3282219DD86}"/>
              </a:ext>
            </a:extLst>
          </p:cNvPr>
          <p:cNvSpPr/>
          <p:nvPr/>
        </p:nvSpPr>
        <p:spPr>
          <a:xfrm>
            <a:off x="9223687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0" name="타원 259">
            <a:extLst>
              <a:ext uri="{FF2B5EF4-FFF2-40B4-BE49-F238E27FC236}">
                <a16:creationId xmlns:a16="http://schemas.microsoft.com/office/drawing/2014/main" id="{D95582A3-31AD-4C6B-A779-E9CB41DDCE0D}"/>
              </a:ext>
            </a:extLst>
          </p:cNvPr>
          <p:cNvSpPr/>
          <p:nvPr/>
        </p:nvSpPr>
        <p:spPr>
          <a:xfrm>
            <a:off x="9442848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1" name="타원 260">
            <a:extLst>
              <a:ext uri="{FF2B5EF4-FFF2-40B4-BE49-F238E27FC236}">
                <a16:creationId xmlns:a16="http://schemas.microsoft.com/office/drawing/2014/main" id="{7157F593-215E-4AF9-97A4-283D7308BBFA}"/>
              </a:ext>
            </a:extLst>
          </p:cNvPr>
          <p:cNvSpPr/>
          <p:nvPr/>
        </p:nvSpPr>
        <p:spPr>
          <a:xfrm>
            <a:off x="966200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B0EF213D-DEBA-4CF3-BF51-94A85A872A0C}"/>
              </a:ext>
            </a:extLst>
          </p:cNvPr>
          <p:cNvSpPr/>
          <p:nvPr/>
        </p:nvSpPr>
        <p:spPr>
          <a:xfrm>
            <a:off x="988116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207C4FB5-A47C-4F04-A712-C1B631D0942C}"/>
              </a:ext>
            </a:extLst>
          </p:cNvPr>
          <p:cNvSpPr/>
          <p:nvPr/>
        </p:nvSpPr>
        <p:spPr>
          <a:xfrm>
            <a:off x="10100330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5B795B7B-EB20-47C3-87BC-005D1FF7651C}"/>
              </a:ext>
            </a:extLst>
          </p:cNvPr>
          <p:cNvSpPr/>
          <p:nvPr/>
        </p:nvSpPr>
        <p:spPr>
          <a:xfrm>
            <a:off x="10319491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B529EEAD-9998-494A-9D3E-0D7DC91FF9FC}"/>
              </a:ext>
            </a:extLst>
          </p:cNvPr>
          <p:cNvSpPr/>
          <p:nvPr/>
        </p:nvSpPr>
        <p:spPr>
          <a:xfrm>
            <a:off x="10538652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63390DEB-404C-43F4-B409-5B6E90AC1BE3}"/>
              </a:ext>
            </a:extLst>
          </p:cNvPr>
          <p:cNvSpPr/>
          <p:nvPr/>
        </p:nvSpPr>
        <p:spPr>
          <a:xfrm>
            <a:off x="10757813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7" name="타원 266">
            <a:extLst>
              <a:ext uri="{FF2B5EF4-FFF2-40B4-BE49-F238E27FC236}">
                <a16:creationId xmlns:a16="http://schemas.microsoft.com/office/drawing/2014/main" id="{556DFD48-DDF8-4E0A-AEAF-D86C80FA1275}"/>
              </a:ext>
            </a:extLst>
          </p:cNvPr>
          <p:cNvSpPr/>
          <p:nvPr/>
        </p:nvSpPr>
        <p:spPr>
          <a:xfrm>
            <a:off x="10976974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8" name="타원 267">
            <a:extLst>
              <a:ext uri="{FF2B5EF4-FFF2-40B4-BE49-F238E27FC236}">
                <a16:creationId xmlns:a16="http://schemas.microsoft.com/office/drawing/2014/main" id="{FCF714A3-7E2D-45DF-890E-FA41AC933D22}"/>
              </a:ext>
            </a:extLst>
          </p:cNvPr>
          <p:cNvSpPr/>
          <p:nvPr/>
        </p:nvSpPr>
        <p:spPr>
          <a:xfrm>
            <a:off x="9004526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9" name="타원 268">
            <a:extLst>
              <a:ext uri="{FF2B5EF4-FFF2-40B4-BE49-F238E27FC236}">
                <a16:creationId xmlns:a16="http://schemas.microsoft.com/office/drawing/2014/main" id="{139BEB11-BEFE-4D8B-ABEE-E206E10893AB}"/>
              </a:ext>
            </a:extLst>
          </p:cNvPr>
          <p:cNvSpPr/>
          <p:nvPr/>
        </p:nvSpPr>
        <p:spPr>
          <a:xfrm>
            <a:off x="9223687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0" name="타원 269">
            <a:extLst>
              <a:ext uri="{FF2B5EF4-FFF2-40B4-BE49-F238E27FC236}">
                <a16:creationId xmlns:a16="http://schemas.microsoft.com/office/drawing/2014/main" id="{BC95353C-D89A-48E0-98F5-116867275649}"/>
              </a:ext>
            </a:extLst>
          </p:cNvPr>
          <p:cNvSpPr/>
          <p:nvPr/>
        </p:nvSpPr>
        <p:spPr>
          <a:xfrm>
            <a:off x="9442848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1" name="타원 270">
            <a:extLst>
              <a:ext uri="{FF2B5EF4-FFF2-40B4-BE49-F238E27FC236}">
                <a16:creationId xmlns:a16="http://schemas.microsoft.com/office/drawing/2014/main" id="{2A73A5D0-61A2-423C-A158-90DB6EADCB09}"/>
              </a:ext>
            </a:extLst>
          </p:cNvPr>
          <p:cNvSpPr/>
          <p:nvPr/>
        </p:nvSpPr>
        <p:spPr>
          <a:xfrm>
            <a:off x="9662009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2" name="타원 271">
            <a:extLst>
              <a:ext uri="{FF2B5EF4-FFF2-40B4-BE49-F238E27FC236}">
                <a16:creationId xmlns:a16="http://schemas.microsoft.com/office/drawing/2014/main" id="{038A5CF3-BAB1-4B91-91D0-70B09D32615A}"/>
              </a:ext>
            </a:extLst>
          </p:cNvPr>
          <p:cNvSpPr/>
          <p:nvPr/>
        </p:nvSpPr>
        <p:spPr>
          <a:xfrm>
            <a:off x="9881169" y="2847061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3" name="타원 272">
            <a:extLst>
              <a:ext uri="{FF2B5EF4-FFF2-40B4-BE49-F238E27FC236}">
                <a16:creationId xmlns:a16="http://schemas.microsoft.com/office/drawing/2014/main" id="{BAB24E56-E040-4A9A-95FD-DBE3317800D5}"/>
              </a:ext>
            </a:extLst>
          </p:cNvPr>
          <p:cNvSpPr/>
          <p:nvPr/>
        </p:nvSpPr>
        <p:spPr>
          <a:xfrm>
            <a:off x="10100330" y="2847061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4" name="타원 273">
            <a:extLst>
              <a:ext uri="{FF2B5EF4-FFF2-40B4-BE49-F238E27FC236}">
                <a16:creationId xmlns:a16="http://schemas.microsoft.com/office/drawing/2014/main" id="{54C6AF07-CBE4-4699-89E1-49AF0EF1BEE1}"/>
              </a:ext>
            </a:extLst>
          </p:cNvPr>
          <p:cNvSpPr/>
          <p:nvPr/>
        </p:nvSpPr>
        <p:spPr>
          <a:xfrm>
            <a:off x="10319491" y="2847061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5" name="타원 274">
            <a:extLst>
              <a:ext uri="{FF2B5EF4-FFF2-40B4-BE49-F238E27FC236}">
                <a16:creationId xmlns:a16="http://schemas.microsoft.com/office/drawing/2014/main" id="{1C646771-A3B2-47C5-AB5F-18160CC6A92A}"/>
              </a:ext>
            </a:extLst>
          </p:cNvPr>
          <p:cNvSpPr/>
          <p:nvPr/>
        </p:nvSpPr>
        <p:spPr>
          <a:xfrm>
            <a:off x="10538652" y="2847061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6" name="타원 275">
            <a:extLst>
              <a:ext uri="{FF2B5EF4-FFF2-40B4-BE49-F238E27FC236}">
                <a16:creationId xmlns:a16="http://schemas.microsoft.com/office/drawing/2014/main" id="{E7D53AF1-B96E-4781-8AFA-718C9859A111}"/>
              </a:ext>
            </a:extLst>
          </p:cNvPr>
          <p:cNvSpPr/>
          <p:nvPr/>
        </p:nvSpPr>
        <p:spPr>
          <a:xfrm>
            <a:off x="10757813" y="2847061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7" name="타원 276">
            <a:extLst>
              <a:ext uri="{FF2B5EF4-FFF2-40B4-BE49-F238E27FC236}">
                <a16:creationId xmlns:a16="http://schemas.microsoft.com/office/drawing/2014/main" id="{6B65A099-8CCD-4F33-BAF9-D255D60E8942}"/>
              </a:ext>
            </a:extLst>
          </p:cNvPr>
          <p:cNvSpPr/>
          <p:nvPr/>
        </p:nvSpPr>
        <p:spPr>
          <a:xfrm>
            <a:off x="10976974" y="2847061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8" name="타원 277">
            <a:extLst>
              <a:ext uri="{FF2B5EF4-FFF2-40B4-BE49-F238E27FC236}">
                <a16:creationId xmlns:a16="http://schemas.microsoft.com/office/drawing/2014/main" id="{17C28CA9-B0E8-46F8-8813-17306BB4797D}"/>
              </a:ext>
            </a:extLst>
          </p:cNvPr>
          <p:cNvSpPr/>
          <p:nvPr/>
        </p:nvSpPr>
        <p:spPr>
          <a:xfrm>
            <a:off x="9004526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9" name="타원 278">
            <a:extLst>
              <a:ext uri="{FF2B5EF4-FFF2-40B4-BE49-F238E27FC236}">
                <a16:creationId xmlns:a16="http://schemas.microsoft.com/office/drawing/2014/main" id="{64A79794-B5BD-4936-BDB7-6C898B4E8F07}"/>
              </a:ext>
            </a:extLst>
          </p:cNvPr>
          <p:cNvSpPr/>
          <p:nvPr/>
        </p:nvSpPr>
        <p:spPr>
          <a:xfrm>
            <a:off x="9223687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0" name="타원 279">
            <a:extLst>
              <a:ext uri="{FF2B5EF4-FFF2-40B4-BE49-F238E27FC236}">
                <a16:creationId xmlns:a16="http://schemas.microsoft.com/office/drawing/2014/main" id="{F6F466F2-EC2D-4EE1-B37F-F6F02D2C2E6B}"/>
              </a:ext>
            </a:extLst>
          </p:cNvPr>
          <p:cNvSpPr/>
          <p:nvPr/>
        </p:nvSpPr>
        <p:spPr>
          <a:xfrm>
            <a:off x="9442848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1" name="타원 280">
            <a:extLst>
              <a:ext uri="{FF2B5EF4-FFF2-40B4-BE49-F238E27FC236}">
                <a16:creationId xmlns:a16="http://schemas.microsoft.com/office/drawing/2014/main" id="{89083C80-C07A-4005-8868-FF283B5A459B}"/>
              </a:ext>
            </a:extLst>
          </p:cNvPr>
          <p:cNvSpPr/>
          <p:nvPr/>
        </p:nvSpPr>
        <p:spPr>
          <a:xfrm>
            <a:off x="9662009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2" name="타원 281">
            <a:extLst>
              <a:ext uri="{FF2B5EF4-FFF2-40B4-BE49-F238E27FC236}">
                <a16:creationId xmlns:a16="http://schemas.microsoft.com/office/drawing/2014/main" id="{380898FD-FCA9-469F-9859-95F1574611D3}"/>
              </a:ext>
            </a:extLst>
          </p:cNvPr>
          <p:cNvSpPr/>
          <p:nvPr/>
        </p:nvSpPr>
        <p:spPr>
          <a:xfrm>
            <a:off x="9881169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3" name="타원 282">
            <a:extLst>
              <a:ext uri="{FF2B5EF4-FFF2-40B4-BE49-F238E27FC236}">
                <a16:creationId xmlns:a16="http://schemas.microsoft.com/office/drawing/2014/main" id="{D0806CC9-5A2D-4C08-86D6-5FDEDB46466D}"/>
              </a:ext>
            </a:extLst>
          </p:cNvPr>
          <p:cNvSpPr/>
          <p:nvPr/>
        </p:nvSpPr>
        <p:spPr>
          <a:xfrm>
            <a:off x="10100330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4" name="타원 283">
            <a:extLst>
              <a:ext uri="{FF2B5EF4-FFF2-40B4-BE49-F238E27FC236}">
                <a16:creationId xmlns:a16="http://schemas.microsoft.com/office/drawing/2014/main" id="{D969F096-99BF-4A3B-BD2A-116F16350240}"/>
              </a:ext>
            </a:extLst>
          </p:cNvPr>
          <p:cNvSpPr/>
          <p:nvPr/>
        </p:nvSpPr>
        <p:spPr>
          <a:xfrm>
            <a:off x="10319491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5" name="타원 284">
            <a:extLst>
              <a:ext uri="{FF2B5EF4-FFF2-40B4-BE49-F238E27FC236}">
                <a16:creationId xmlns:a16="http://schemas.microsoft.com/office/drawing/2014/main" id="{ABD8763B-1DBB-40DD-848C-0EE5398D867C}"/>
              </a:ext>
            </a:extLst>
          </p:cNvPr>
          <p:cNvSpPr/>
          <p:nvPr/>
        </p:nvSpPr>
        <p:spPr>
          <a:xfrm>
            <a:off x="10538652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6" name="타원 285">
            <a:extLst>
              <a:ext uri="{FF2B5EF4-FFF2-40B4-BE49-F238E27FC236}">
                <a16:creationId xmlns:a16="http://schemas.microsoft.com/office/drawing/2014/main" id="{FF4E110D-4B5D-40F1-A378-1BFD398236C2}"/>
              </a:ext>
            </a:extLst>
          </p:cNvPr>
          <p:cNvSpPr/>
          <p:nvPr/>
        </p:nvSpPr>
        <p:spPr>
          <a:xfrm>
            <a:off x="10757813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7" name="타원 286">
            <a:extLst>
              <a:ext uri="{FF2B5EF4-FFF2-40B4-BE49-F238E27FC236}">
                <a16:creationId xmlns:a16="http://schemas.microsoft.com/office/drawing/2014/main" id="{C5340A14-E2D4-4819-AF28-024D64B3A746}"/>
              </a:ext>
            </a:extLst>
          </p:cNvPr>
          <p:cNvSpPr/>
          <p:nvPr/>
        </p:nvSpPr>
        <p:spPr>
          <a:xfrm>
            <a:off x="10976974" y="3074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8" name="타원 287">
            <a:extLst>
              <a:ext uri="{FF2B5EF4-FFF2-40B4-BE49-F238E27FC236}">
                <a16:creationId xmlns:a16="http://schemas.microsoft.com/office/drawing/2014/main" id="{49770CD2-17EE-40D0-A8DF-E71EC6E59ED8}"/>
              </a:ext>
            </a:extLst>
          </p:cNvPr>
          <p:cNvSpPr/>
          <p:nvPr/>
        </p:nvSpPr>
        <p:spPr>
          <a:xfrm>
            <a:off x="9004526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9" name="타원 288">
            <a:extLst>
              <a:ext uri="{FF2B5EF4-FFF2-40B4-BE49-F238E27FC236}">
                <a16:creationId xmlns:a16="http://schemas.microsoft.com/office/drawing/2014/main" id="{32C5F0D2-3921-4B6B-A314-2FC1A736C320}"/>
              </a:ext>
            </a:extLst>
          </p:cNvPr>
          <p:cNvSpPr/>
          <p:nvPr/>
        </p:nvSpPr>
        <p:spPr>
          <a:xfrm>
            <a:off x="9223687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54FF8FF1-787E-433E-84E6-A6F13F099447}"/>
              </a:ext>
            </a:extLst>
          </p:cNvPr>
          <p:cNvSpPr/>
          <p:nvPr/>
        </p:nvSpPr>
        <p:spPr>
          <a:xfrm>
            <a:off x="9442848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DDD5199E-10C1-4189-BA86-CAC18956DE91}"/>
              </a:ext>
            </a:extLst>
          </p:cNvPr>
          <p:cNvSpPr/>
          <p:nvPr/>
        </p:nvSpPr>
        <p:spPr>
          <a:xfrm>
            <a:off x="9662009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395790D0-29D8-4511-97CF-772CECD581FC}"/>
              </a:ext>
            </a:extLst>
          </p:cNvPr>
          <p:cNvSpPr/>
          <p:nvPr/>
        </p:nvSpPr>
        <p:spPr>
          <a:xfrm>
            <a:off x="9881169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71A3430B-A569-40D7-BAAA-C37137CC4C8D}"/>
              </a:ext>
            </a:extLst>
          </p:cNvPr>
          <p:cNvSpPr/>
          <p:nvPr/>
        </p:nvSpPr>
        <p:spPr>
          <a:xfrm>
            <a:off x="10100330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F35DE36A-AB01-4F5E-9450-77B0EEC0B1EA}"/>
              </a:ext>
            </a:extLst>
          </p:cNvPr>
          <p:cNvSpPr/>
          <p:nvPr/>
        </p:nvSpPr>
        <p:spPr>
          <a:xfrm>
            <a:off x="10319491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F15B1181-B9D9-47FF-A98A-7D9167D09603}"/>
              </a:ext>
            </a:extLst>
          </p:cNvPr>
          <p:cNvSpPr/>
          <p:nvPr/>
        </p:nvSpPr>
        <p:spPr>
          <a:xfrm>
            <a:off x="10538652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7ECEF729-9097-4D24-A3CE-410CA8BA36C4}"/>
              </a:ext>
            </a:extLst>
          </p:cNvPr>
          <p:cNvSpPr/>
          <p:nvPr/>
        </p:nvSpPr>
        <p:spPr>
          <a:xfrm>
            <a:off x="10757813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7" name="타원 296">
            <a:extLst>
              <a:ext uri="{FF2B5EF4-FFF2-40B4-BE49-F238E27FC236}">
                <a16:creationId xmlns:a16="http://schemas.microsoft.com/office/drawing/2014/main" id="{B0DF65F1-2220-4942-B902-A325D0CE86F6}"/>
              </a:ext>
            </a:extLst>
          </p:cNvPr>
          <p:cNvSpPr/>
          <p:nvPr/>
        </p:nvSpPr>
        <p:spPr>
          <a:xfrm>
            <a:off x="10976974" y="3301060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8" name="타원 297">
            <a:extLst>
              <a:ext uri="{FF2B5EF4-FFF2-40B4-BE49-F238E27FC236}">
                <a16:creationId xmlns:a16="http://schemas.microsoft.com/office/drawing/2014/main" id="{A4A62463-E63B-421C-AEB7-7D5A3FE9C8BD}"/>
              </a:ext>
            </a:extLst>
          </p:cNvPr>
          <p:cNvSpPr/>
          <p:nvPr/>
        </p:nvSpPr>
        <p:spPr>
          <a:xfrm>
            <a:off x="9004526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9" name="타원 298">
            <a:extLst>
              <a:ext uri="{FF2B5EF4-FFF2-40B4-BE49-F238E27FC236}">
                <a16:creationId xmlns:a16="http://schemas.microsoft.com/office/drawing/2014/main" id="{E1FABEFD-81BB-45A9-8580-12EE5C5147B0}"/>
              </a:ext>
            </a:extLst>
          </p:cNvPr>
          <p:cNvSpPr/>
          <p:nvPr/>
        </p:nvSpPr>
        <p:spPr>
          <a:xfrm>
            <a:off x="9223687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0" name="타원 299">
            <a:extLst>
              <a:ext uri="{FF2B5EF4-FFF2-40B4-BE49-F238E27FC236}">
                <a16:creationId xmlns:a16="http://schemas.microsoft.com/office/drawing/2014/main" id="{58A5363B-731A-4BD8-AF25-9EF8547E4481}"/>
              </a:ext>
            </a:extLst>
          </p:cNvPr>
          <p:cNvSpPr/>
          <p:nvPr/>
        </p:nvSpPr>
        <p:spPr>
          <a:xfrm>
            <a:off x="9442848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1" name="타원 300">
            <a:extLst>
              <a:ext uri="{FF2B5EF4-FFF2-40B4-BE49-F238E27FC236}">
                <a16:creationId xmlns:a16="http://schemas.microsoft.com/office/drawing/2014/main" id="{F756560D-C55B-4524-AE1F-3F0C94CA0741}"/>
              </a:ext>
            </a:extLst>
          </p:cNvPr>
          <p:cNvSpPr/>
          <p:nvPr/>
        </p:nvSpPr>
        <p:spPr>
          <a:xfrm>
            <a:off x="9662009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2" name="타원 301">
            <a:extLst>
              <a:ext uri="{FF2B5EF4-FFF2-40B4-BE49-F238E27FC236}">
                <a16:creationId xmlns:a16="http://schemas.microsoft.com/office/drawing/2014/main" id="{0EAE3157-37E1-4A12-82CC-FABB9AF06CC1}"/>
              </a:ext>
            </a:extLst>
          </p:cNvPr>
          <p:cNvSpPr/>
          <p:nvPr/>
        </p:nvSpPr>
        <p:spPr>
          <a:xfrm>
            <a:off x="9881169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3" name="타원 302">
            <a:extLst>
              <a:ext uri="{FF2B5EF4-FFF2-40B4-BE49-F238E27FC236}">
                <a16:creationId xmlns:a16="http://schemas.microsoft.com/office/drawing/2014/main" id="{8C59129A-E664-4AE4-8F36-24DD646BD1B1}"/>
              </a:ext>
            </a:extLst>
          </p:cNvPr>
          <p:cNvSpPr/>
          <p:nvPr/>
        </p:nvSpPr>
        <p:spPr>
          <a:xfrm>
            <a:off x="10100330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4" name="타원 303">
            <a:extLst>
              <a:ext uri="{FF2B5EF4-FFF2-40B4-BE49-F238E27FC236}">
                <a16:creationId xmlns:a16="http://schemas.microsoft.com/office/drawing/2014/main" id="{FC7DAC2C-80DF-4769-B406-83D2303675A9}"/>
              </a:ext>
            </a:extLst>
          </p:cNvPr>
          <p:cNvSpPr/>
          <p:nvPr/>
        </p:nvSpPr>
        <p:spPr>
          <a:xfrm>
            <a:off x="10319491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5" name="타원 304">
            <a:extLst>
              <a:ext uri="{FF2B5EF4-FFF2-40B4-BE49-F238E27FC236}">
                <a16:creationId xmlns:a16="http://schemas.microsoft.com/office/drawing/2014/main" id="{D692779C-D26B-4232-ABA0-93036A2386DB}"/>
              </a:ext>
            </a:extLst>
          </p:cNvPr>
          <p:cNvSpPr/>
          <p:nvPr/>
        </p:nvSpPr>
        <p:spPr>
          <a:xfrm>
            <a:off x="10538652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C2EDCED4-E215-410C-BC08-5D26BE654577}"/>
              </a:ext>
            </a:extLst>
          </p:cNvPr>
          <p:cNvSpPr/>
          <p:nvPr/>
        </p:nvSpPr>
        <p:spPr>
          <a:xfrm>
            <a:off x="10757813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7" name="타원 306">
            <a:extLst>
              <a:ext uri="{FF2B5EF4-FFF2-40B4-BE49-F238E27FC236}">
                <a16:creationId xmlns:a16="http://schemas.microsoft.com/office/drawing/2014/main" id="{1CE93D15-3754-44D9-B57E-A12F88F3E72E}"/>
              </a:ext>
            </a:extLst>
          </p:cNvPr>
          <p:cNvSpPr/>
          <p:nvPr/>
        </p:nvSpPr>
        <p:spPr>
          <a:xfrm>
            <a:off x="10976974" y="3528059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8" name="타원 307">
            <a:extLst>
              <a:ext uri="{FF2B5EF4-FFF2-40B4-BE49-F238E27FC236}">
                <a16:creationId xmlns:a16="http://schemas.microsoft.com/office/drawing/2014/main" id="{90602746-49D3-46FC-90DE-76D7D0DF15BD}"/>
              </a:ext>
            </a:extLst>
          </p:cNvPr>
          <p:cNvSpPr/>
          <p:nvPr/>
        </p:nvSpPr>
        <p:spPr>
          <a:xfrm>
            <a:off x="9004526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9" name="타원 308">
            <a:extLst>
              <a:ext uri="{FF2B5EF4-FFF2-40B4-BE49-F238E27FC236}">
                <a16:creationId xmlns:a16="http://schemas.microsoft.com/office/drawing/2014/main" id="{37D96E42-6DAA-4D95-9601-E84EE2ADE7A8}"/>
              </a:ext>
            </a:extLst>
          </p:cNvPr>
          <p:cNvSpPr/>
          <p:nvPr/>
        </p:nvSpPr>
        <p:spPr>
          <a:xfrm>
            <a:off x="9223687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5ADF64B9-9091-4222-960A-46A0FE7FADF6}"/>
              </a:ext>
            </a:extLst>
          </p:cNvPr>
          <p:cNvSpPr/>
          <p:nvPr/>
        </p:nvSpPr>
        <p:spPr>
          <a:xfrm>
            <a:off x="9442848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1" name="타원 310">
            <a:extLst>
              <a:ext uri="{FF2B5EF4-FFF2-40B4-BE49-F238E27FC236}">
                <a16:creationId xmlns:a16="http://schemas.microsoft.com/office/drawing/2014/main" id="{017478C9-B7EF-4C6E-9F7B-D5F022B15BBB}"/>
              </a:ext>
            </a:extLst>
          </p:cNvPr>
          <p:cNvSpPr/>
          <p:nvPr/>
        </p:nvSpPr>
        <p:spPr>
          <a:xfrm>
            <a:off x="9662009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2" name="타원 311">
            <a:extLst>
              <a:ext uri="{FF2B5EF4-FFF2-40B4-BE49-F238E27FC236}">
                <a16:creationId xmlns:a16="http://schemas.microsoft.com/office/drawing/2014/main" id="{CE0F6275-015E-4DB2-9BF9-3A72CEEA8F4E}"/>
              </a:ext>
            </a:extLst>
          </p:cNvPr>
          <p:cNvSpPr/>
          <p:nvPr/>
        </p:nvSpPr>
        <p:spPr>
          <a:xfrm>
            <a:off x="9881169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3" name="타원 312">
            <a:extLst>
              <a:ext uri="{FF2B5EF4-FFF2-40B4-BE49-F238E27FC236}">
                <a16:creationId xmlns:a16="http://schemas.microsoft.com/office/drawing/2014/main" id="{069E7109-291B-4417-AA24-FF1E204BA569}"/>
              </a:ext>
            </a:extLst>
          </p:cNvPr>
          <p:cNvSpPr/>
          <p:nvPr/>
        </p:nvSpPr>
        <p:spPr>
          <a:xfrm>
            <a:off x="10100330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4" name="타원 313">
            <a:extLst>
              <a:ext uri="{FF2B5EF4-FFF2-40B4-BE49-F238E27FC236}">
                <a16:creationId xmlns:a16="http://schemas.microsoft.com/office/drawing/2014/main" id="{1C2185A0-7050-43E1-BC63-C75010BC01C3}"/>
              </a:ext>
            </a:extLst>
          </p:cNvPr>
          <p:cNvSpPr/>
          <p:nvPr/>
        </p:nvSpPr>
        <p:spPr>
          <a:xfrm>
            <a:off x="10319491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5" name="타원 314">
            <a:extLst>
              <a:ext uri="{FF2B5EF4-FFF2-40B4-BE49-F238E27FC236}">
                <a16:creationId xmlns:a16="http://schemas.microsoft.com/office/drawing/2014/main" id="{2BF396BF-F31E-4655-97D3-C7D45E1AD5AE}"/>
              </a:ext>
            </a:extLst>
          </p:cNvPr>
          <p:cNvSpPr/>
          <p:nvPr/>
        </p:nvSpPr>
        <p:spPr>
          <a:xfrm>
            <a:off x="10538652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6" name="타원 315">
            <a:extLst>
              <a:ext uri="{FF2B5EF4-FFF2-40B4-BE49-F238E27FC236}">
                <a16:creationId xmlns:a16="http://schemas.microsoft.com/office/drawing/2014/main" id="{2EF08808-4990-4DE3-BAE9-30E4929320BB}"/>
              </a:ext>
            </a:extLst>
          </p:cNvPr>
          <p:cNvSpPr/>
          <p:nvPr/>
        </p:nvSpPr>
        <p:spPr>
          <a:xfrm>
            <a:off x="10757813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7" name="타원 316">
            <a:extLst>
              <a:ext uri="{FF2B5EF4-FFF2-40B4-BE49-F238E27FC236}">
                <a16:creationId xmlns:a16="http://schemas.microsoft.com/office/drawing/2014/main" id="{37A1A7E2-6672-4F2E-83DF-06C61A270225}"/>
              </a:ext>
            </a:extLst>
          </p:cNvPr>
          <p:cNvSpPr/>
          <p:nvPr/>
        </p:nvSpPr>
        <p:spPr>
          <a:xfrm>
            <a:off x="10976974" y="3755058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8" name="타원 317">
            <a:extLst>
              <a:ext uri="{FF2B5EF4-FFF2-40B4-BE49-F238E27FC236}">
                <a16:creationId xmlns:a16="http://schemas.microsoft.com/office/drawing/2014/main" id="{2847958D-B40B-487E-9DFC-7215CD8E83FF}"/>
              </a:ext>
            </a:extLst>
          </p:cNvPr>
          <p:cNvSpPr/>
          <p:nvPr/>
        </p:nvSpPr>
        <p:spPr>
          <a:xfrm>
            <a:off x="9004526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9" name="타원 318">
            <a:extLst>
              <a:ext uri="{FF2B5EF4-FFF2-40B4-BE49-F238E27FC236}">
                <a16:creationId xmlns:a16="http://schemas.microsoft.com/office/drawing/2014/main" id="{87C589CB-A6D3-4596-9D91-AE4B47DB8EF4}"/>
              </a:ext>
            </a:extLst>
          </p:cNvPr>
          <p:cNvSpPr/>
          <p:nvPr/>
        </p:nvSpPr>
        <p:spPr>
          <a:xfrm>
            <a:off x="9223687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0" name="타원 319">
            <a:extLst>
              <a:ext uri="{FF2B5EF4-FFF2-40B4-BE49-F238E27FC236}">
                <a16:creationId xmlns:a16="http://schemas.microsoft.com/office/drawing/2014/main" id="{AB8213FB-CB8D-47D1-9D72-41E57FA86271}"/>
              </a:ext>
            </a:extLst>
          </p:cNvPr>
          <p:cNvSpPr/>
          <p:nvPr/>
        </p:nvSpPr>
        <p:spPr>
          <a:xfrm>
            <a:off x="9442848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1" name="타원 320">
            <a:extLst>
              <a:ext uri="{FF2B5EF4-FFF2-40B4-BE49-F238E27FC236}">
                <a16:creationId xmlns:a16="http://schemas.microsoft.com/office/drawing/2014/main" id="{9EC9A56B-9870-4DD1-96FC-44104CB57C74}"/>
              </a:ext>
            </a:extLst>
          </p:cNvPr>
          <p:cNvSpPr/>
          <p:nvPr/>
        </p:nvSpPr>
        <p:spPr>
          <a:xfrm>
            <a:off x="9662009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2" name="타원 321">
            <a:extLst>
              <a:ext uri="{FF2B5EF4-FFF2-40B4-BE49-F238E27FC236}">
                <a16:creationId xmlns:a16="http://schemas.microsoft.com/office/drawing/2014/main" id="{974BC081-6658-4097-8739-F1F4C718A65B}"/>
              </a:ext>
            </a:extLst>
          </p:cNvPr>
          <p:cNvSpPr/>
          <p:nvPr/>
        </p:nvSpPr>
        <p:spPr>
          <a:xfrm>
            <a:off x="9881169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3" name="타원 322">
            <a:extLst>
              <a:ext uri="{FF2B5EF4-FFF2-40B4-BE49-F238E27FC236}">
                <a16:creationId xmlns:a16="http://schemas.microsoft.com/office/drawing/2014/main" id="{5F603873-E685-4599-AB1C-6843B659DD92}"/>
              </a:ext>
            </a:extLst>
          </p:cNvPr>
          <p:cNvSpPr/>
          <p:nvPr/>
        </p:nvSpPr>
        <p:spPr>
          <a:xfrm>
            <a:off x="10100330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4" name="타원 323">
            <a:extLst>
              <a:ext uri="{FF2B5EF4-FFF2-40B4-BE49-F238E27FC236}">
                <a16:creationId xmlns:a16="http://schemas.microsoft.com/office/drawing/2014/main" id="{7500B1FA-DC64-44B7-8979-851568E86934}"/>
              </a:ext>
            </a:extLst>
          </p:cNvPr>
          <p:cNvSpPr/>
          <p:nvPr/>
        </p:nvSpPr>
        <p:spPr>
          <a:xfrm>
            <a:off x="10319491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5" name="타원 324">
            <a:extLst>
              <a:ext uri="{FF2B5EF4-FFF2-40B4-BE49-F238E27FC236}">
                <a16:creationId xmlns:a16="http://schemas.microsoft.com/office/drawing/2014/main" id="{5683A8D4-7A3F-44DB-B5E8-648D284A8072}"/>
              </a:ext>
            </a:extLst>
          </p:cNvPr>
          <p:cNvSpPr/>
          <p:nvPr/>
        </p:nvSpPr>
        <p:spPr>
          <a:xfrm>
            <a:off x="10538652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6" name="타원 325">
            <a:extLst>
              <a:ext uri="{FF2B5EF4-FFF2-40B4-BE49-F238E27FC236}">
                <a16:creationId xmlns:a16="http://schemas.microsoft.com/office/drawing/2014/main" id="{7C329F95-3715-4D0F-BC94-01ACFA044F2B}"/>
              </a:ext>
            </a:extLst>
          </p:cNvPr>
          <p:cNvSpPr/>
          <p:nvPr/>
        </p:nvSpPr>
        <p:spPr>
          <a:xfrm>
            <a:off x="10757813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7" name="타원 326">
            <a:extLst>
              <a:ext uri="{FF2B5EF4-FFF2-40B4-BE49-F238E27FC236}">
                <a16:creationId xmlns:a16="http://schemas.microsoft.com/office/drawing/2014/main" id="{160FA593-C84D-4BD5-9456-2FD74221D9F6}"/>
              </a:ext>
            </a:extLst>
          </p:cNvPr>
          <p:cNvSpPr/>
          <p:nvPr/>
        </p:nvSpPr>
        <p:spPr>
          <a:xfrm>
            <a:off x="10976974" y="3982057"/>
            <a:ext cx="166963" cy="1669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60CF4891-82BD-4B55-9D6B-5AD5C31E0DDB}"/>
              </a:ext>
            </a:extLst>
          </p:cNvPr>
          <p:cNvSpPr txBox="1"/>
          <p:nvPr/>
        </p:nvSpPr>
        <p:spPr>
          <a:xfrm>
            <a:off x="1142308" y="5651356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EF74B5DB-32C2-4B00-86B9-12234A7AF26E}"/>
              </a:ext>
            </a:extLst>
          </p:cNvPr>
          <p:cNvSpPr txBox="1"/>
          <p:nvPr/>
        </p:nvSpPr>
        <p:spPr>
          <a:xfrm>
            <a:off x="1718588" y="505844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2" name="TextBox 331">
            <a:extLst>
              <a:ext uri="{FF2B5EF4-FFF2-40B4-BE49-F238E27FC236}">
                <a16:creationId xmlns:a16="http://schemas.microsoft.com/office/drawing/2014/main" id="{A0FE57DB-EF2A-458E-88D7-00D67F7A5C25}"/>
              </a:ext>
            </a:extLst>
          </p:cNvPr>
          <p:cNvSpPr txBox="1"/>
          <p:nvPr/>
        </p:nvSpPr>
        <p:spPr>
          <a:xfrm>
            <a:off x="5101399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id="{E1D5D27E-184D-4F5E-9536-CB894FBEB2AB}"/>
              </a:ext>
            </a:extLst>
          </p:cNvPr>
          <p:cNvSpPr txBox="1"/>
          <p:nvPr/>
        </p:nvSpPr>
        <p:spPr>
          <a:xfrm>
            <a:off x="5677679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B9B6C54A-EEEE-4133-ADF8-54F1E394CC5D}"/>
              </a:ext>
            </a:extLst>
          </p:cNvPr>
          <p:cNvSpPr txBox="1"/>
          <p:nvPr/>
        </p:nvSpPr>
        <p:spPr>
          <a:xfrm>
            <a:off x="9098772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D9C26934-0289-4A4A-8626-9B6C31A12DE8}"/>
              </a:ext>
            </a:extLst>
          </p:cNvPr>
          <p:cNvSpPr txBox="1"/>
          <p:nvPr/>
        </p:nvSpPr>
        <p:spPr>
          <a:xfrm>
            <a:off x="9675052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44%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37" name="직선 연결선 336">
            <a:extLst>
              <a:ext uri="{FF2B5EF4-FFF2-40B4-BE49-F238E27FC236}">
                <a16:creationId xmlns:a16="http://schemas.microsoft.com/office/drawing/2014/main" id="{F8D67BCD-A6E5-49FA-A4DC-4A16C464CFC1}"/>
              </a:ext>
            </a:extLst>
          </p:cNvPr>
          <p:cNvCxnSpPr>
            <a:cxnSpLocks/>
          </p:cNvCxnSpPr>
          <p:nvPr/>
        </p:nvCxnSpPr>
        <p:spPr>
          <a:xfrm>
            <a:off x="1752469" y="477266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직선 연결선 337">
            <a:extLst>
              <a:ext uri="{FF2B5EF4-FFF2-40B4-BE49-F238E27FC236}">
                <a16:creationId xmlns:a16="http://schemas.microsoft.com/office/drawing/2014/main" id="{BAAA443A-CFD5-4C36-99EF-421EA5F9E34E}"/>
              </a:ext>
            </a:extLst>
          </p:cNvPr>
          <p:cNvCxnSpPr>
            <a:cxnSpLocks/>
          </p:cNvCxnSpPr>
          <p:nvPr/>
        </p:nvCxnSpPr>
        <p:spPr>
          <a:xfrm>
            <a:off x="5711560" y="4772660"/>
            <a:ext cx="734061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직선 연결선 338">
            <a:extLst>
              <a:ext uri="{FF2B5EF4-FFF2-40B4-BE49-F238E27FC236}">
                <a16:creationId xmlns:a16="http://schemas.microsoft.com/office/drawing/2014/main" id="{A039E90F-8DE1-45EB-98D0-9874BC319F03}"/>
              </a:ext>
            </a:extLst>
          </p:cNvPr>
          <p:cNvCxnSpPr>
            <a:cxnSpLocks/>
          </p:cNvCxnSpPr>
          <p:nvPr/>
        </p:nvCxnSpPr>
        <p:spPr>
          <a:xfrm>
            <a:off x="9708933" y="4772660"/>
            <a:ext cx="734061" cy="0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663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28" name="직선 연결선 327">
            <a:extLst>
              <a:ext uri="{FF2B5EF4-FFF2-40B4-BE49-F238E27FC236}">
                <a16:creationId xmlns:a16="http://schemas.microsoft.com/office/drawing/2014/main" id="{63D86FE7-CC0A-4377-BFE6-E8B36A4DDA9E}"/>
              </a:ext>
            </a:extLst>
          </p:cNvPr>
          <p:cNvCxnSpPr/>
          <p:nvPr/>
        </p:nvCxnSpPr>
        <p:spPr>
          <a:xfrm>
            <a:off x="0" y="3405188"/>
            <a:ext cx="12192000" cy="0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1" name="직선 연결선 330">
            <a:extLst>
              <a:ext uri="{FF2B5EF4-FFF2-40B4-BE49-F238E27FC236}">
                <a16:creationId xmlns:a16="http://schemas.microsoft.com/office/drawing/2014/main" id="{A8780323-1A6C-40ED-B58F-6F3223CB7BBF}"/>
              </a:ext>
            </a:extLst>
          </p:cNvPr>
          <p:cNvCxnSpPr/>
          <p:nvPr/>
        </p:nvCxnSpPr>
        <p:spPr>
          <a:xfrm flipV="1">
            <a:off x="1860351" y="3388538"/>
            <a:ext cx="0" cy="7199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연결선 333">
            <a:extLst>
              <a:ext uri="{FF2B5EF4-FFF2-40B4-BE49-F238E27FC236}">
                <a16:creationId xmlns:a16="http://schemas.microsoft.com/office/drawing/2014/main" id="{D7F65783-F2C4-428C-AE90-245DAEEF34AC}"/>
              </a:ext>
            </a:extLst>
          </p:cNvPr>
          <p:cNvCxnSpPr/>
          <p:nvPr/>
        </p:nvCxnSpPr>
        <p:spPr>
          <a:xfrm flipV="1">
            <a:off x="3069175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직선 연결선 339">
            <a:extLst>
              <a:ext uri="{FF2B5EF4-FFF2-40B4-BE49-F238E27FC236}">
                <a16:creationId xmlns:a16="http://schemas.microsoft.com/office/drawing/2014/main" id="{413E84F7-21F3-4474-ABB4-98C1FC2FD526}"/>
              </a:ext>
            </a:extLst>
          </p:cNvPr>
          <p:cNvCxnSpPr/>
          <p:nvPr/>
        </p:nvCxnSpPr>
        <p:spPr>
          <a:xfrm flipV="1">
            <a:off x="4657835" y="3396439"/>
            <a:ext cx="0" cy="75882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직선 연결선 340">
            <a:extLst>
              <a:ext uri="{FF2B5EF4-FFF2-40B4-BE49-F238E27FC236}">
                <a16:creationId xmlns:a16="http://schemas.microsoft.com/office/drawing/2014/main" id="{37D80BD3-F672-472B-BA27-CB638BC85DD4}"/>
              </a:ext>
            </a:extLst>
          </p:cNvPr>
          <p:cNvCxnSpPr>
            <a:cxnSpLocks/>
          </p:cNvCxnSpPr>
          <p:nvPr/>
        </p:nvCxnSpPr>
        <p:spPr>
          <a:xfrm flipV="1">
            <a:off x="5122331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2" name="TextBox 341">
            <a:extLst>
              <a:ext uri="{FF2B5EF4-FFF2-40B4-BE49-F238E27FC236}">
                <a16:creationId xmlns:a16="http://schemas.microsoft.com/office/drawing/2014/main" id="{A1614A06-D136-47CA-A087-F8CF56F68B0B}"/>
              </a:ext>
            </a:extLst>
          </p:cNvPr>
          <p:cNvSpPr txBox="1"/>
          <p:nvPr/>
        </p:nvSpPr>
        <p:spPr>
          <a:xfrm>
            <a:off x="5211231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2016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82752515-33A2-44AD-A3B1-775D7AB38717}"/>
              </a:ext>
            </a:extLst>
          </p:cNvPr>
          <p:cNvSpPr txBox="1"/>
          <p:nvPr/>
        </p:nvSpPr>
        <p:spPr>
          <a:xfrm>
            <a:off x="4683235" y="3799039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2015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4" name="TextBox 343">
            <a:extLst>
              <a:ext uri="{FF2B5EF4-FFF2-40B4-BE49-F238E27FC236}">
                <a16:creationId xmlns:a16="http://schemas.microsoft.com/office/drawing/2014/main" id="{F4592542-64DB-4593-960C-5CC81D829C20}"/>
              </a:ext>
            </a:extLst>
          </p:cNvPr>
          <p:cNvSpPr txBox="1"/>
          <p:nvPr/>
        </p:nvSpPr>
        <p:spPr>
          <a:xfrm>
            <a:off x="3158076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2014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3198286C-555F-41CC-BA05-9FBE050154CF}"/>
              </a:ext>
            </a:extLst>
          </p:cNvPr>
          <p:cNvSpPr txBox="1"/>
          <p:nvPr/>
        </p:nvSpPr>
        <p:spPr>
          <a:xfrm>
            <a:off x="1885751" y="3785928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2013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05C249AE-C124-4444-8C9D-0C7992629344}"/>
              </a:ext>
            </a:extLst>
          </p:cNvPr>
          <p:cNvSpPr txBox="1"/>
          <p:nvPr/>
        </p:nvSpPr>
        <p:spPr>
          <a:xfrm>
            <a:off x="724269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2012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7" name="TextBox 346">
            <a:extLst>
              <a:ext uri="{FF2B5EF4-FFF2-40B4-BE49-F238E27FC236}">
                <a16:creationId xmlns:a16="http://schemas.microsoft.com/office/drawing/2014/main" id="{A118CBC1-7BF1-4623-96B3-E727E5ABCDE1}"/>
              </a:ext>
            </a:extLst>
          </p:cNvPr>
          <p:cNvSpPr txBox="1"/>
          <p:nvPr/>
        </p:nvSpPr>
        <p:spPr>
          <a:xfrm>
            <a:off x="1906357" y="4924640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cxnSp>
        <p:nvCxnSpPr>
          <p:cNvPr id="348" name="직선 연결선 347">
            <a:extLst>
              <a:ext uri="{FF2B5EF4-FFF2-40B4-BE49-F238E27FC236}">
                <a16:creationId xmlns:a16="http://schemas.microsoft.com/office/drawing/2014/main" id="{DA90DB8B-8325-43FD-BC9E-4414C6B93950}"/>
              </a:ext>
            </a:extLst>
          </p:cNvPr>
          <p:cNvCxnSpPr/>
          <p:nvPr/>
        </p:nvCxnSpPr>
        <p:spPr>
          <a:xfrm flipV="1">
            <a:off x="7381758" y="3396438"/>
            <a:ext cx="0" cy="7199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직선 연결선 348">
            <a:extLst>
              <a:ext uri="{FF2B5EF4-FFF2-40B4-BE49-F238E27FC236}">
                <a16:creationId xmlns:a16="http://schemas.microsoft.com/office/drawing/2014/main" id="{3209364E-8E4F-4D46-AD84-48A226AD8F10}"/>
              </a:ext>
            </a:extLst>
          </p:cNvPr>
          <p:cNvCxnSpPr/>
          <p:nvPr/>
        </p:nvCxnSpPr>
        <p:spPr>
          <a:xfrm flipV="1">
            <a:off x="7748803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0" name="TextBox 349">
            <a:extLst>
              <a:ext uri="{FF2B5EF4-FFF2-40B4-BE49-F238E27FC236}">
                <a16:creationId xmlns:a16="http://schemas.microsoft.com/office/drawing/2014/main" id="{0DDAF9D2-6860-43F7-806E-60091E5CE09C}"/>
              </a:ext>
            </a:extLst>
          </p:cNvPr>
          <p:cNvSpPr txBox="1"/>
          <p:nvPr/>
        </p:nvSpPr>
        <p:spPr>
          <a:xfrm>
            <a:off x="7812303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2018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D2FAD32C-051E-4221-BDD8-BB27DB6B07FA}"/>
              </a:ext>
            </a:extLst>
          </p:cNvPr>
          <p:cNvSpPr txBox="1"/>
          <p:nvPr/>
        </p:nvSpPr>
        <p:spPr>
          <a:xfrm>
            <a:off x="7407158" y="3773568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2017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52" name="직선 연결선 351">
            <a:extLst>
              <a:ext uri="{FF2B5EF4-FFF2-40B4-BE49-F238E27FC236}">
                <a16:creationId xmlns:a16="http://schemas.microsoft.com/office/drawing/2014/main" id="{115AABB2-1873-4FB0-B3DB-F7096B9E3915}"/>
              </a:ext>
            </a:extLst>
          </p:cNvPr>
          <p:cNvCxnSpPr/>
          <p:nvPr/>
        </p:nvCxnSpPr>
        <p:spPr>
          <a:xfrm>
            <a:off x="609969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직선 연결선 352">
            <a:extLst>
              <a:ext uri="{FF2B5EF4-FFF2-40B4-BE49-F238E27FC236}">
                <a16:creationId xmlns:a16="http://schemas.microsoft.com/office/drawing/2014/main" id="{DB1B97B5-D4C1-4B6C-A3C4-3CB0F735D50F}"/>
              </a:ext>
            </a:extLst>
          </p:cNvPr>
          <p:cNvCxnSpPr/>
          <p:nvPr/>
        </p:nvCxnSpPr>
        <p:spPr>
          <a:xfrm flipV="1">
            <a:off x="9408693" y="3390008"/>
            <a:ext cx="0" cy="7199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직선 연결선 353">
            <a:extLst>
              <a:ext uri="{FF2B5EF4-FFF2-40B4-BE49-F238E27FC236}">
                <a16:creationId xmlns:a16="http://schemas.microsoft.com/office/drawing/2014/main" id="{A63F3AC1-0723-40B6-ADAC-BDC8D645836F}"/>
              </a:ext>
            </a:extLst>
          </p:cNvPr>
          <p:cNvCxnSpPr/>
          <p:nvPr/>
        </p:nvCxnSpPr>
        <p:spPr>
          <a:xfrm flipV="1">
            <a:off x="9775738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TextBox 354">
            <a:extLst>
              <a:ext uri="{FF2B5EF4-FFF2-40B4-BE49-F238E27FC236}">
                <a16:creationId xmlns:a16="http://schemas.microsoft.com/office/drawing/2014/main" id="{4802557D-BB21-4D63-8A20-A050269AE0FE}"/>
              </a:ext>
            </a:extLst>
          </p:cNvPr>
          <p:cNvSpPr txBox="1"/>
          <p:nvPr/>
        </p:nvSpPr>
        <p:spPr>
          <a:xfrm>
            <a:off x="9839238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2020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E32B8B60-ED18-4170-AC87-FD49294A48A2}"/>
              </a:ext>
            </a:extLst>
          </p:cNvPr>
          <p:cNvSpPr txBox="1"/>
          <p:nvPr/>
        </p:nvSpPr>
        <p:spPr>
          <a:xfrm>
            <a:off x="9434093" y="3767138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415D1AE1-0238-4F56-86D6-A957EFE28663}"/>
              </a:ext>
            </a:extLst>
          </p:cNvPr>
          <p:cNvSpPr txBox="1"/>
          <p:nvPr/>
        </p:nvSpPr>
        <p:spPr>
          <a:xfrm>
            <a:off x="1889162" y="5246620"/>
            <a:ext cx="25939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어머니 한 헤는 내일 계절이 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새겨지는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마디씩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위에 아침이 가을 별 하나에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라이너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이런 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별 것은 어머니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그리워 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어머니 사랑과 한 이네들은 불러 별빛이 둘 않은 어머님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말 묻힌 노루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봅니다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A2D0A8CF-DA7B-4724-8796-B6F29DBC1C2A}"/>
              </a:ext>
            </a:extLst>
          </p:cNvPr>
          <p:cNvSpPr txBox="1"/>
          <p:nvPr/>
        </p:nvSpPr>
        <p:spPr>
          <a:xfrm>
            <a:off x="7398953" y="5260448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945A62C4-ED2D-4792-9C29-77A29A32A6D0}"/>
              </a:ext>
            </a:extLst>
          </p:cNvPr>
          <p:cNvSpPr txBox="1"/>
          <p:nvPr/>
        </p:nvSpPr>
        <p:spPr>
          <a:xfrm>
            <a:off x="7381758" y="5601846"/>
            <a:ext cx="20523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무성할 언덕 벌레는 둘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이웃 이네들은 벌써 우는 자랑처럼 불러 듯합니다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37F39E28-F919-4819-9F85-3563BD39BF54}"/>
              </a:ext>
            </a:extLst>
          </p:cNvPr>
          <p:cNvSpPr txBox="1"/>
          <p:nvPr/>
        </p:nvSpPr>
        <p:spPr>
          <a:xfrm>
            <a:off x="4787778" y="5272045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58E1BAF0-2B5E-4742-A285-55211A6135EB}"/>
              </a:ext>
            </a:extLst>
          </p:cNvPr>
          <p:cNvSpPr txBox="1"/>
          <p:nvPr/>
        </p:nvSpPr>
        <p:spPr>
          <a:xfrm>
            <a:off x="4770583" y="5613443"/>
            <a:ext cx="2593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무성할 언덕 벌레는 둘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이웃 이네들은 벌써 우는 자랑처럼 불러 듯합니다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이름과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내 하나에 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E2F96217-FB17-4E08-A787-DE1ADD607901}"/>
              </a:ext>
            </a:extLst>
          </p:cNvPr>
          <p:cNvSpPr txBox="1"/>
          <p:nvPr/>
        </p:nvSpPr>
        <p:spPr>
          <a:xfrm>
            <a:off x="9468483" y="5233945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7F0B6E49-D5D9-42E1-AE65-A189CEFAF60A}"/>
              </a:ext>
            </a:extLst>
          </p:cNvPr>
          <p:cNvSpPr txBox="1"/>
          <p:nvPr/>
        </p:nvSpPr>
        <p:spPr>
          <a:xfrm>
            <a:off x="9451288" y="5575343"/>
            <a:ext cx="20523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무성할 언덕 벌레는 둘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이웃 이네들은 벌써 우는 자랑처럼 불러 듯합니다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87674013-1C50-43BD-B86A-2DE532283D38}"/>
              </a:ext>
            </a:extLst>
          </p:cNvPr>
          <p:cNvSpPr txBox="1"/>
          <p:nvPr/>
        </p:nvSpPr>
        <p:spPr>
          <a:xfrm>
            <a:off x="726372" y="2333409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58AEF3E4-F9D9-403D-9191-4FC1B0D1D72B}"/>
              </a:ext>
            </a:extLst>
          </p:cNvPr>
          <p:cNvSpPr txBox="1"/>
          <p:nvPr/>
        </p:nvSpPr>
        <p:spPr>
          <a:xfrm>
            <a:off x="709177" y="2674807"/>
            <a:ext cx="1953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프랑시스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가득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 이름을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그러나 까닭이요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E8327FDF-2200-4B02-BB62-9E140D819B63}"/>
              </a:ext>
            </a:extLst>
          </p:cNvPr>
          <p:cNvSpPr txBox="1"/>
          <p:nvPr/>
        </p:nvSpPr>
        <p:spPr>
          <a:xfrm>
            <a:off x="5217491" y="3006626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5612F24D-66F7-44E3-90F6-367DC21DAD12}"/>
              </a:ext>
            </a:extLst>
          </p:cNvPr>
          <p:cNvSpPr txBox="1"/>
          <p:nvPr/>
        </p:nvSpPr>
        <p:spPr>
          <a:xfrm>
            <a:off x="7828779" y="2333409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828131C2-4264-40A9-93EF-12B52D9E86EA}"/>
              </a:ext>
            </a:extLst>
          </p:cNvPr>
          <p:cNvSpPr txBox="1"/>
          <p:nvPr/>
        </p:nvSpPr>
        <p:spPr>
          <a:xfrm>
            <a:off x="7812303" y="2674807"/>
            <a:ext cx="1872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프랑시스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가득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 이름을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그러나 까닭이요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69" name="TextBox 368">
            <a:extLst>
              <a:ext uri="{FF2B5EF4-FFF2-40B4-BE49-F238E27FC236}">
                <a16:creationId xmlns:a16="http://schemas.microsoft.com/office/drawing/2014/main" id="{854753C1-A92A-41C2-B5A4-02FB45222898}"/>
              </a:ext>
            </a:extLst>
          </p:cNvPr>
          <p:cNvSpPr txBox="1"/>
          <p:nvPr/>
        </p:nvSpPr>
        <p:spPr>
          <a:xfrm>
            <a:off x="9887114" y="2333409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C20A94F4-8AD1-4E9B-8460-E2F0671C7B4F}"/>
              </a:ext>
            </a:extLst>
          </p:cNvPr>
          <p:cNvSpPr txBox="1"/>
          <p:nvPr/>
        </p:nvSpPr>
        <p:spPr>
          <a:xfrm>
            <a:off x="9870639" y="2674807"/>
            <a:ext cx="1605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프랑시스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가득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 이름을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그러나 까닭이요</a:t>
            </a:r>
          </a:p>
        </p:txBody>
      </p:sp>
      <p:sp>
        <p:nvSpPr>
          <p:cNvPr id="371" name="직사각형 370">
            <a:extLst>
              <a:ext uri="{FF2B5EF4-FFF2-40B4-BE49-F238E27FC236}">
                <a16:creationId xmlns:a16="http://schemas.microsoft.com/office/drawing/2014/main" id="{2F65DEC0-F0B1-4676-9A84-BE2A2430D9C2}"/>
              </a:ext>
            </a:extLst>
          </p:cNvPr>
          <p:cNvSpPr/>
          <p:nvPr/>
        </p:nvSpPr>
        <p:spPr>
          <a:xfrm>
            <a:off x="2001884" y="4233145"/>
            <a:ext cx="1172848" cy="6415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2" name="직사각형 371">
            <a:extLst>
              <a:ext uri="{FF2B5EF4-FFF2-40B4-BE49-F238E27FC236}">
                <a16:creationId xmlns:a16="http://schemas.microsoft.com/office/drawing/2014/main" id="{FAFF7FB2-0678-4A81-A558-7D0AAD14ACAE}"/>
              </a:ext>
            </a:extLst>
          </p:cNvPr>
          <p:cNvSpPr/>
          <p:nvPr/>
        </p:nvSpPr>
        <p:spPr>
          <a:xfrm>
            <a:off x="3235572" y="4162025"/>
            <a:ext cx="1172848" cy="7626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3" name="직사각형 372">
            <a:extLst>
              <a:ext uri="{FF2B5EF4-FFF2-40B4-BE49-F238E27FC236}">
                <a16:creationId xmlns:a16="http://schemas.microsoft.com/office/drawing/2014/main" id="{3623B84E-D873-4CD8-B463-D6E96179D6BE}"/>
              </a:ext>
            </a:extLst>
          </p:cNvPr>
          <p:cNvSpPr/>
          <p:nvPr/>
        </p:nvSpPr>
        <p:spPr>
          <a:xfrm>
            <a:off x="4840345" y="4267635"/>
            <a:ext cx="1172848" cy="802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4" name="직사각형 373">
            <a:extLst>
              <a:ext uri="{FF2B5EF4-FFF2-40B4-BE49-F238E27FC236}">
                <a16:creationId xmlns:a16="http://schemas.microsoft.com/office/drawing/2014/main" id="{32379AF8-F37E-49F5-9F67-F2C44A55E564}"/>
              </a:ext>
            </a:extLst>
          </p:cNvPr>
          <p:cNvSpPr/>
          <p:nvPr/>
        </p:nvSpPr>
        <p:spPr>
          <a:xfrm>
            <a:off x="6104513" y="4267635"/>
            <a:ext cx="1172848" cy="802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5" name="직사각형 374">
            <a:extLst>
              <a:ext uri="{FF2B5EF4-FFF2-40B4-BE49-F238E27FC236}">
                <a16:creationId xmlns:a16="http://schemas.microsoft.com/office/drawing/2014/main" id="{5C823C0F-66FE-40A5-97BA-8F9C7338A194}"/>
              </a:ext>
            </a:extLst>
          </p:cNvPr>
          <p:cNvSpPr/>
          <p:nvPr/>
        </p:nvSpPr>
        <p:spPr>
          <a:xfrm>
            <a:off x="7490696" y="4257474"/>
            <a:ext cx="1172848" cy="962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6" name="직사각형 375">
            <a:extLst>
              <a:ext uri="{FF2B5EF4-FFF2-40B4-BE49-F238E27FC236}">
                <a16:creationId xmlns:a16="http://schemas.microsoft.com/office/drawing/2014/main" id="{46EB2D64-AFBC-43F8-8CDB-B465C318D860}"/>
              </a:ext>
            </a:extLst>
          </p:cNvPr>
          <p:cNvSpPr/>
          <p:nvPr/>
        </p:nvSpPr>
        <p:spPr>
          <a:xfrm>
            <a:off x="9557158" y="4257474"/>
            <a:ext cx="1172848" cy="962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7" name="직사각형 376">
            <a:extLst>
              <a:ext uri="{FF2B5EF4-FFF2-40B4-BE49-F238E27FC236}">
                <a16:creationId xmlns:a16="http://schemas.microsoft.com/office/drawing/2014/main" id="{81B9CBEA-C7C0-40FA-B71D-ECC99A7C1140}"/>
              </a:ext>
            </a:extLst>
          </p:cNvPr>
          <p:cNvSpPr/>
          <p:nvPr/>
        </p:nvSpPr>
        <p:spPr>
          <a:xfrm>
            <a:off x="5285152" y="2313142"/>
            <a:ext cx="1025391" cy="637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780FC039-A422-4B57-8546-AE2279EE6776}"/>
              </a:ext>
            </a:extLst>
          </p:cNvPr>
          <p:cNvSpPr txBox="1"/>
          <p:nvPr/>
        </p:nvSpPr>
        <p:spPr>
          <a:xfrm>
            <a:off x="3160292" y="2285542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27BA2D93-6329-401D-905C-8B724C997098}"/>
              </a:ext>
            </a:extLst>
          </p:cNvPr>
          <p:cNvSpPr txBox="1"/>
          <p:nvPr/>
        </p:nvSpPr>
        <p:spPr>
          <a:xfrm>
            <a:off x="3143097" y="2626940"/>
            <a:ext cx="1953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프랑시스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가득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 이름을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그러나 까닭이요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80" name="직사각형 379">
            <a:extLst>
              <a:ext uri="{FF2B5EF4-FFF2-40B4-BE49-F238E27FC236}">
                <a16:creationId xmlns:a16="http://schemas.microsoft.com/office/drawing/2014/main" id="{A1B9AECF-7A59-458C-B897-E08071D35903}"/>
              </a:ext>
            </a:extLst>
          </p:cNvPr>
          <p:cNvSpPr/>
          <p:nvPr/>
        </p:nvSpPr>
        <p:spPr>
          <a:xfrm>
            <a:off x="3292293" y="4225070"/>
            <a:ext cx="1172848" cy="6415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318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C8921A8-B7B9-44C0-A7F3-1BEB88D0054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00C4EC25-585E-4E0A-982D-34E04CA8546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18F8BCE-C57B-46FB-8BA9-1279064E14D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BFB25B-41D2-4D9D-B3A7-63773B8DF35A}"/>
                </a:ext>
              </a:extLst>
            </p:cNvPr>
            <p:cNvSpPr txBox="1"/>
            <p:nvPr/>
          </p:nvSpPr>
          <p:spPr>
            <a:xfrm>
              <a:off x="853440" y="3361451"/>
              <a:ext cx="36711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제목을 입력하세요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F3588892-DDFA-462B-B9FF-7B10D443960D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E4F040-773D-4214-A686-B00D0201BDB9}"/>
                </a:ext>
              </a:extLst>
            </p:cNvPr>
            <p:cNvSpPr txBox="1"/>
            <p:nvPr/>
          </p:nvSpPr>
          <p:spPr>
            <a:xfrm>
              <a:off x="853440" y="2865120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5,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2B25F58-ECFF-46D4-A357-D7AB65D960F9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85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shade val="30000"/>
                <a:satMod val="115000"/>
              </a:schemeClr>
            </a:gs>
            <a:gs pos="50000">
              <a:schemeClr val="accent1">
                <a:shade val="67500"/>
                <a:satMod val="115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567FCFBE-DF85-4A7C-A4B2-3BCE7A6C29BA}"/>
              </a:ext>
            </a:extLst>
          </p:cNvPr>
          <p:cNvGrpSpPr/>
          <p:nvPr/>
        </p:nvGrpSpPr>
        <p:grpSpPr>
          <a:xfrm>
            <a:off x="380629" y="1806838"/>
            <a:ext cx="1866839" cy="1832690"/>
            <a:chOff x="380629" y="1806838"/>
            <a:chExt cx="1866839" cy="1832690"/>
          </a:xfrm>
        </p:grpSpPr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30411393-8873-41C6-9B4C-9EA6C1AF2617}"/>
                </a:ext>
              </a:extLst>
            </p:cNvPr>
            <p:cNvSpPr/>
            <p:nvPr/>
          </p:nvSpPr>
          <p:spPr>
            <a:xfrm rot="1746714">
              <a:off x="552891" y="2062724"/>
              <a:ext cx="1594884" cy="1374900"/>
            </a:xfrm>
            <a:prstGeom prst="triangle">
              <a:avLst/>
            </a:prstGeom>
            <a:pattFill prst="trellis">
              <a:fgClr>
                <a:schemeClr val="accent1"/>
              </a:fgClr>
              <a:bgClr>
                <a:schemeClr val="tx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A168F0A0-9A80-4BC2-A2B7-C64A1AFB9F89}"/>
                </a:ext>
              </a:extLst>
            </p:cNvPr>
            <p:cNvSpPr/>
            <p:nvPr/>
          </p:nvSpPr>
          <p:spPr>
            <a:xfrm rot="1746714">
              <a:off x="552892" y="1818289"/>
              <a:ext cx="1594884" cy="1374900"/>
            </a:xfrm>
            <a:prstGeom prst="triangle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5D617D59-33D4-4D77-81F2-54FBDE57DE7B}"/>
                </a:ext>
              </a:extLst>
            </p:cNvPr>
            <p:cNvSpPr/>
            <p:nvPr/>
          </p:nvSpPr>
          <p:spPr>
            <a:xfrm rot="1746714">
              <a:off x="380629" y="1806838"/>
              <a:ext cx="1594884" cy="1374900"/>
            </a:xfrm>
            <a:prstGeom prst="triangle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64DD527C-8F95-4417-A034-029EFEB798E7}"/>
                </a:ext>
              </a:extLst>
            </p:cNvPr>
            <p:cNvSpPr/>
            <p:nvPr/>
          </p:nvSpPr>
          <p:spPr>
            <a:xfrm rot="1746714">
              <a:off x="652584" y="2264628"/>
              <a:ext cx="1594884" cy="1374900"/>
            </a:xfrm>
            <a:prstGeom prst="triangle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4BF51C7-7D49-48C0-89E7-A10443D3D7DE}"/>
              </a:ext>
            </a:extLst>
          </p:cNvPr>
          <p:cNvGrpSpPr/>
          <p:nvPr/>
        </p:nvGrpSpPr>
        <p:grpSpPr>
          <a:xfrm>
            <a:off x="1478089" y="4386992"/>
            <a:ext cx="2323842" cy="1977150"/>
            <a:chOff x="1524965" y="3843306"/>
            <a:chExt cx="2482951" cy="2112522"/>
          </a:xfrm>
        </p:grpSpPr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019C799E-E4B0-49BB-AA69-469660AD2819}"/>
                </a:ext>
              </a:extLst>
            </p:cNvPr>
            <p:cNvSpPr/>
            <p:nvPr/>
          </p:nvSpPr>
          <p:spPr>
            <a:xfrm rot="19000071">
              <a:off x="1677928" y="3843306"/>
              <a:ext cx="1946372" cy="1677907"/>
            </a:xfrm>
            <a:prstGeom prst="triangle">
              <a:avLst/>
            </a:prstGeom>
            <a:noFill/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A47B2145-7906-4185-A827-2CEF52EC8FC1}"/>
                </a:ext>
              </a:extLst>
            </p:cNvPr>
            <p:cNvGrpSpPr/>
            <p:nvPr/>
          </p:nvGrpSpPr>
          <p:grpSpPr>
            <a:xfrm>
              <a:off x="1524965" y="4033487"/>
              <a:ext cx="2482951" cy="1922341"/>
              <a:chOff x="1524965" y="4033487"/>
              <a:chExt cx="2482951" cy="1922341"/>
            </a:xfrm>
          </p:grpSpPr>
          <p:sp>
            <p:nvSpPr>
              <p:cNvPr id="16" name="이등변 삼각형 15">
                <a:extLst>
                  <a:ext uri="{FF2B5EF4-FFF2-40B4-BE49-F238E27FC236}">
                    <a16:creationId xmlns:a16="http://schemas.microsoft.com/office/drawing/2014/main" id="{731F08EA-CC4C-4810-9DAF-D79969C31A4A}"/>
                  </a:ext>
                </a:extLst>
              </p:cNvPr>
              <p:cNvSpPr/>
              <p:nvPr/>
            </p:nvSpPr>
            <p:spPr>
              <a:xfrm rot="19000071">
                <a:off x="1524965" y="4033487"/>
                <a:ext cx="1946372" cy="1677907"/>
              </a:xfrm>
              <a:prstGeom prst="triangle">
                <a:avLst/>
              </a:prstGeom>
              <a:pattFill prst="pct75">
                <a:fgClr>
                  <a:schemeClr val="accent2"/>
                </a:fgClr>
                <a:bgClr>
                  <a:schemeClr val="tx2">
                    <a:lumMod val="25000"/>
                  </a:schemeClr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BAAF1BBF-78E3-4B48-B452-C544EB4FCC7A}"/>
                  </a:ext>
                </a:extLst>
              </p:cNvPr>
              <p:cNvSpPr/>
              <p:nvPr/>
            </p:nvSpPr>
            <p:spPr>
              <a:xfrm rot="19000071">
                <a:off x="2061544" y="4277921"/>
                <a:ext cx="1946372" cy="1677907"/>
              </a:xfrm>
              <a:prstGeom prst="triangle">
                <a:avLst/>
              </a:prstGeom>
              <a:solidFill>
                <a:schemeClr val="accent2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3EB56F67-03B0-47F4-AFD9-B84C3ED8780E}"/>
                  </a:ext>
                </a:extLst>
              </p:cNvPr>
              <p:cNvSpPr/>
              <p:nvPr/>
            </p:nvSpPr>
            <p:spPr>
              <a:xfrm rot="19000071">
                <a:off x="1907682" y="4105812"/>
                <a:ext cx="1946372" cy="1677907"/>
              </a:xfrm>
              <a:prstGeom prst="triangle">
                <a:avLst/>
              </a:prstGeom>
              <a:noFill/>
              <a:ln>
                <a:solidFill>
                  <a:schemeClr val="accent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9" name="직각 삼각형 18">
            <a:extLst>
              <a:ext uri="{FF2B5EF4-FFF2-40B4-BE49-F238E27FC236}">
                <a16:creationId xmlns:a16="http://schemas.microsoft.com/office/drawing/2014/main" id="{3436A9AD-F1E6-4696-AA19-2318F735B87F}"/>
              </a:ext>
            </a:extLst>
          </p:cNvPr>
          <p:cNvSpPr/>
          <p:nvPr/>
        </p:nvSpPr>
        <p:spPr>
          <a:xfrm rot="19981530">
            <a:off x="4310307" y="1636449"/>
            <a:ext cx="577777" cy="216063"/>
          </a:xfrm>
          <a:prstGeom prst="rtTriangle">
            <a:avLst/>
          </a:prstGeom>
          <a:solidFill>
            <a:srgbClr val="FFC00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각 삼각형 19">
            <a:extLst>
              <a:ext uri="{FF2B5EF4-FFF2-40B4-BE49-F238E27FC236}">
                <a16:creationId xmlns:a16="http://schemas.microsoft.com/office/drawing/2014/main" id="{6D9D459A-8E00-4D73-A0D0-FD8138538A8E}"/>
              </a:ext>
            </a:extLst>
          </p:cNvPr>
          <p:cNvSpPr/>
          <p:nvPr/>
        </p:nvSpPr>
        <p:spPr>
          <a:xfrm rot="8814159">
            <a:off x="4265026" y="1372305"/>
            <a:ext cx="1041017" cy="389294"/>
          </a:xfrm>
          <a:prstGeom prst="rtTriangl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514ADFC-128B-49E3-9EA4-BA6F4D4A696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2" y="682684"/>
            <a:ext cx="4401358" cy="5206713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A2141812-F9B8-4D98-90F2-43AF621AEA84}"/>
              </a:ext>
            </a:extLst>
          </p:cNvPr>
          <p:cNvSpPr/>
          <p:nvPr/>
        </p:nvSpPr>
        <p:spPr>
          <a:xfrm>
            <a:off x="6689147" y="2877553"/>
            <a:ext cx="4527493" cy="11028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58166C-E912-414C-A3C3-62BA6C72C753}"/>
              </a:ext>
            </a:extLst>
          </p:cNvPr>
          <p:cNvSpPr txBox="1"/>
          <p:nvPr/>
        </p:nvSpPr>
        <p:spPr>
          <a:xfrm>
            <a:off x="7010695" y="3075057"/>
            <a:ext cx="38843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87034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ashHorz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1953383-DA06-4973-98AF-38C16C70D1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0000">
                <a:srgbClr val="7B33A3">
                  <a:alpha val="80000"/>
                </a:srgbClr>
              </a:gs>
              <a:gs pos="30000">
                <a:srgbClr val="8F38A4">
                  <a:alpha val="80000"/>
                </a:srgbClr>
              </a:gs>
              <a:gs pos="100000">
                <a:srgbClr val="5429A8">
                  <a:alpha val="90000"/>
                </a:srgbClr>
              </a:gs>
              <a:gs pos="0">
                <a:schemeClr val="accent4">
                  <a:lumMod val="60000"/>
                  <a:lumOff val="40000"/>
                  <a:alpha val="9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EEE53A2-3FDD-4A66-AFF2-956BC5635FE0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AEAF8EA-8368-4CDC-B103-96B2D241F924}"/>
              </a:ext>
            </a:extLst>
          </p:cNvPr>
          <p:cNvSpPr/>
          <p:nvPr/>
        </p:nvSpPr>
        <p:spPr>
          <a:xfrm>
            <a:off x="464820" y="444500"/>
            <a:ext cx="11280140" cy="5981700"/>
          </a:xfrm>
          <a:prstGeom prst="rect">
            <a:avLst/>
          </a:prstGeom>
          <a:noFill/>
          <a:ln w="31750">
            <a:solidFill>
              <a:srgbClr val="7B3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5677704-F521-4BBE-A7A6-E0A18C3E28C2}"/>
              </a:ext>
            </a:extLst>
          </p:cNvPr>
          <p:cNvSpPr/>
          <p:nvPr/>
        </p:nvSpPr>
        <p:spPr>
          <a:xfrm>
            <a:off x="637540" y="596900"/>
            <a:ext cx="10941630" cy="5664200"/>
          </a:xfrm>
          <a:prstGeom prst="rect">
            <a:avLst/>
          </a:prstGeom>
          <a:noFill/>
          <a:ln w="63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리본: 위로 기울어짐 6">
            <a:extLst>
              <a:ext uri="{FF2B5EF4-FFF2-40B4-BE49-F238E27FC236}">
                <a16:creationId xmlns:a16="http://schemas.microsoft.com/office/drawing/2014/main" id="{0AF6DD5F-5225-4893-A9BE-390C3F8D133B}"/>
              </a:ext>
            </a:extLst>
          </p:cNvPr>
          <p:cNvSpPr/>
          <p:nvPr/>
        </p:nvSpPr>
        <p:spPr>
          <a:xfrm>
            <a:off x="2636519" y="2829560"/>
            <a:ext cx="6918960" cy="1076960"/>
          </a:xfrm>
          <a:custGeom>
            <a:avLst/>
            <a:gdLst>
              <a:gd name="connsiteX0" fmla="*/ 0 w 6918960"/>
              <a:gd name="connsiteY0" fmla="*/ 1076960 h 1076960"/>
              <a:gd name="connsiteX1" fmla="*/ 1626544 w 6918960"/>
              <a:gd name="connsiteY1" fmla="*/ 1076960 h 1076960"/>
              <a:gd name="connsiteX2" fmla="*/ 1842762 w 6918960"/>
              <a:gd name="connsiteY2" fmla="*/ 1032086 h 1076960"/>
              <a:gd name="connsiteX3" fmla="*/ 1626544 w 6918960"/>
              <a:gd name="connsiteY3" fmla="*/ 987212 h 1076960"/>
              <a:gd name="connsiteX4" fmla="*/ 1194109 w 6918960"/>
              <a:gd name="connsiteY4" fmla="*/ 987212 h 1076960"/>
              <a:gd name="connsiteX5" fmla="*/ 977891 w 6918960"/>
              <a:gd name="connsiteY5" fmla="*/ 942338 h 1076960"/>
              <a:gd name="connsiteX6" fmla="*/ 1194109 w 6918960"/>
              <a:gd name="connsiteY6" fmla="*/ 897464 h 1076960"/>
              <a:gd name="connsiteX7" fmla="*/ 5724851 w 6918960"/>
              <a:gd name="connsiteY7" fmla="*/ 897463 h 1076960"/>
              <a:gd name="connsiteX8" fmla="*/ 5941069 w 6918960"/>
              <a:gd name="connsiteY8" fmla="*/ 942337 h 1076960"/>
              <a:gd name="connsiteX9" fmla="*/ 5724851 w 6918960"/>
              <a:gd name="connsiteY9" fmla="*/ 987211 h 1076960"/>
              <a:gd name="connsiteX10" fmla="*/ 5292416 w 6918960"/>
              <a:gd name="connsiteY10" fmla="*/ 987212 h 1076960"/>
              <a:gd name="connsiteX11" fmla="*/ 5076198 w 6918960"/>
              <a:gd name="connsiteY11" fmla="*/ 1032086 h 1076960"/>
              <a:gd name="connsiteX12" fmla="*/ 5292416 w 6918960"/>
              <a:gd name="connsiteY12" fmla="*/ 1076960 h 1076960"/>
              <a:gd name="connsiteX13" fmla="*/ 6918960 w 6918960"/>
              <a:gd name="connsiteY13" fmla="*/ 1076960 h 1076960"/>
              <a:gd name="connsiteX14" fmla="*/ 6054090 w 6918960"/>
              <a:gd name="connsiteY14" fmla="*/ 628228 h 1076960"/>
              <a:gd name="connsiteX15" fmla="*/ 6918960 w 6918960"/>
              <a:gd name="connsiteY15" fmla="*/ 179497 h 1076960"/>
              <a:gd name="connsiteX16" fmla="*/ 5941069 w 6918960"/>
              <a:gd name="connsiteY16" fmla="*/ 179497 h 1076960"/>
              <a:gd name="connsiteX17" fmla="*/ 5941069 w 6918960"/>
              <a:gd name="connsiteY17" fmla="*/ 44874 h 1076960"/>
              <a:gd name="connsiteX18" fmla="*/ 5724851 w 6918960"/>
              <a:gd name="connsiteY18" fmla="*/ 0 h 1076960"/>
              <a:gd name="connsiteX19" fmla="*/ 1194109 w 6918960"/>
              <a:gd name="connsiteY19" fmla="*/ 0 h 1076960"/>
              <a:gd name="connsiteX20" fmla="*/ 977891 w 6918960"/>
              <a:gd name="connsiteY20" fmla="*/ 44874 h 1076960"/>
              <a:gd name="connsiteX21" fmla="*/ 977891 w 6918960"/>
              <a:gd name="connsiteY21" fmla="*/ 179497 h 1076960"/>
              <a:gd name="connsiteX22" fmla="*/ 0 w 6918960"/>
              <a:gd name="connsiteY22" fmla="*/ 179497 h 1076960"/>
              <a:gd name="connsiteX23" fmla="*/ 864870 w 6918960"/>
              <a:gd name="connsiteY23" fmla="*/ 628228 h 1076960"/>
              <a:gd name="connsiteX24" fmla="*/ 0 w 6918960"/>
              <a:gd name="connsiteY24" fmla="*/ 1076960 h 1076960"/>
              <a:gd name="connsiteX0" fmla="*/ 1842761 w 6918960"/>
              <a:gd name="connsiteY0" fmla="*/ 1032086 h 1076960"/>
              <a:gd name="connsiteX1" fmla="*/ 1626543 w 6918960"/>
              <a:gd name="connsiteY1" fmla="*/ 987212 h 1076960"/>
              <a:gd name="connsiteX2" fmla="*/ 1194109 w 6918960"/>
              <a:gd name="connsiteY2" fmla="*/ 987212 h 1076960"/>
              <a:gd name="connsiteX3" fmla="*/ 977891 w 6918960"/>
              <a:gd name="connsiteY3" fmla="*/ 942338 h 1076960"/>
              <a:gd name="connsiteX4" fmla="*/ 1194109 w 6918960"/>
              <a:gd name="connsiteY4" fmla="*/ 897464 h 1076960"/>
              <a:gd name="connsiteX5" fmla="*/ 1842761 w 6918960"/>
              <a:gd name="connsiteY5" fmla="*/ 897463 h 1076960"/>
              <a:gd name="connsiteX6" fmla="*/ 1842761 w 6918960"/>
              <a:gd name="connsiteY6" fmla="*/ 1032086 h 1076960"/>
              <a:gd name="connsiteX7" fmla="*/ 5076199 w 6918960"/>
              <a:gd name="connsiteY7" fmla="*/ 1032086 h 1076960"/>
              <a:gd name="connsiteX8" fmla="*/ 5292417 w 6918960"/>
              <a:gd name="connsiteY8" fmla="*/ 987212 h 1076960"/>
              <a:gd name="connsiteX9" fmla="*/ 5724851 w 6918960"/>
              <a:gd name="connsiteY9" fmla="*/ 987212 h 1076960"/>
              <a:gd name="connsiteX10" fmla="*/ 5941069 w 6918960"/>
              <a:gd name="connsiteY10" fmla="*/ 942338 h 1076960"/>
              <a:gd name="connsiteX11" fmla="*/ 5724851 w 6918960"/>
              <a:gd name="connsiteY11" fmla="*/ 897464 h 1076960"/>
              <a:gd name="connsiteX12" fmla="*/ 5076199 w 6918960"/>
              <a:gd name="connsiteY12" fmla="*/ 897463 h 1076960"/>
              <a:gd name="connsiteX13" fmla="*/ 5076199 w 6918960"/>
              <a:gd name="connsiteY13" fmla="*/ 1032086 h 1076960"/>
              <a:gd name="connsiteX0" fmla="*/ 0 w 6918960"/>
              <a:gd name="connsiteY0" fmla="*/ 1076960 h 1076960"/>
              <a:gd name="connsiteX1" fmla="*/ 864870 w 6918960"/>
              <a:gd name="connsiteY1" fmla="*/ 628228 h 1076960"/>
              <a:gd name="connsiteX2" fmla="*/ 0 w 6918960"/>
              <a:gd name="connsiteY2" fmla="*/ 179497 h 1076960"/>
              <a:gd name="connsiteX3" fmla="*/ 977891 w 6918960"/>
              <a:gd name="connsiteY3" fmla="*/ 179497 h 1076960"/>
              <a:gd name="connsiteX4" fmla="*/ 977891 w 6918960"/>
              <a:gd name="connsiteY4" fmla="*/ 44874 h 1076960"/>
              <a:gd name="connsiteX5" fmla="*/ 1194109 w 6918960"/>
              <a:gd name="connsiteY5" fmla="*/ 0 h 1076960"/>
              <a:gd name="connsiteX6" fmla="*/ 5724851 w 6918960"/>
              <a:gd name="connsiteY6" fmla="*/ 0 h 1076960"/>
              <a:gd name="connsiteX7" fmla="*/ 5941069 w 6918960"/>
              <a:gd name="connsiteY7" fmla="*/ 44874 h 1076960"/>
              <a:gd name="connsiteX8" fmla="*/ 5941069 w 6918960"/>
              <a:gd name="connsiteY8" fmla="*/ 179497 h 1076960"/>
              <a:gd name="connsiteX9" fmla="*/ 5941069 w 6918960"/>
              <a:gd name="connsiteY9" fmla="*/ 179497 h 1076960"/>
              <a:gd name="connsiteX10" fmla="*/ 6918960 w 6918960"/>
              <a:gd name="connsiteY10" fmla="*/ 179497 h 1076960"/>
              <a:gd name="connsiteX11" fmla="*/ 6054090 w 6918960"/>
              <a:gd name="connsiteY11" fmla="*/ 628228 h 1076960"/>
              <a:gd name="connsiteX12" fmla="*/ 6918960 w 6918960"/>
              <a:gd name="connsiteY12" fmla="*/ 1076960 h 1076960"/>
              <a:gd name="connsiteX13" fmla="*/ 5292416 w 6918960"/>
              <a:gd name="connsiteY13" fmla="*/ 1076960 h 1076960"/>
              <a:gd name="connsiteX14" fmla="*/ 5076198 w 6918960"/>
              <a:gd name="connsiteY14" fmla="*/ 1032086 h 1076960"/>
              <a:gd name="connsiteX15" fmla="*/ 5292416 w 6918960"/>
              <a:gd name="connsiteY15" fmla="*/ 987212 h 1076960"/>
              <a:gd name="connsiteX16" fmla="*/ 5724851 w 6918960"/>
              <a:gd name="connsiteY16" fmla="*/ 987212 h 1076960"/>
              <a:gd name="connsiteX17" fmla="*/ 5941069 w 6918960"/>
              <a:gd name="connsiteY17" fmla="*/ 942338 h 1076960"/>
              <a:gd name="connsiteX18" fmla="*/ 5724851 w 6918960"/>
              <a:gd name="connsiteY18" fmla="*/ 897464 h 1076960"/>
              <a:gd name="connsiteX19" fmla="*/ 1194109 w 6918960"/>
              <a:gd name="connsiteY19" fmla="*/ 897463 h 1076960"/>
              <a:gd name="connsiteX20" fmla="*/ 977891 w 6918960"/>
              <a:gd name="connsiteY20" fmla="*/ 942337 h 1076960"/>
              <a:gd name="connsiteX21" fmla="*/ 1194109 w 6918960"/>
              <a:gd name="connsiteY21" fmla="*/ 987211 h 1076960"/>
              <a:gd name="connsiteX22" fmla="*/ 1626544 w 6918960"/>
              <a:gd name="connsiteY22" fmla="*/ 987212 h 1076960"/>
              <a:gd name="connsiteX23" fmla="*/ 1842762 w 6918960"/>
              <a:gd name="connsiteY23" fmla="*/ 1032086 h 1076960"/>
              <a:gd name="connsiteX24" fmla="*/ 1626544 w 6918960"/>
              <a:gd name="connsiteY24" fmla="*/ 1076960 h 1076960"/>
              <a:gd name="connsiteX25" fmla="*/ 0 w 6918960"/>
              <a:gd name="connsiteY25" fmla="*/ 1076960 h 1076960"/>
              <a:gd name="connsiteX26" fmla="*/ 1842761 w 6918960"/>
              <a:gd name="connsiteY26" fmla="*/ 897463 h 1076960"/>
              <a:gd name="connsiteX27" fmla="*/ 1842761 w 6918960"/>
              <a:gd name="connsiteY27" fmla="*/ 1032086 h 1076960"/>
              <a:gd name="connsiteX28" fmla="*/ 5076199 w 6918960"/>
              <a:gd name="connsiteY28" fmla="*/ 1032086 h 1076960"/>
              <a:gd name="connsiteX29" fmla="*/ 5076199 w 6918960"/>
              <a:gd name="connsiteY29" fmla="*/ 897463 h 1076960"/>
              <a:gd name="connsiteX30" fmla="*/ 977891 w 6918960"/>
              <a:gd name="connsiteY30" fmla="*/ 942337 h 1076960"/>
              <a:gd name="connsiteX31" fmla="*/ 977891 w 6918960"/>
              <a:gd name="connsiteY31" fmla="*/ 179497 h 1076960"/>
              <a:gd name="connsiteX32" fmla="*/ 5941069 w 6918960"/>
              <a:gd name="connsiteY32" fmla="*/ 179497 h 1076960"/>
              <a:gd name="connsiteX33" fmla="*/ 5941069 w 6918960"/>
              <a:gd name="connsiteY33" fmla="*/ 942337 h 1076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918960" h="1076960" stroke="0" extrusionOk="0">
                <a:moveTo>
                  <a:pt x="0" y="1076960"/>
                </a:moveTo>
                <a:cubicBezTo>
                  <a:pt x="291521" y="997317"/>
                  <a:pt x="1022058" y="1034176"/>
                  <a:pt x="1626544" y="1076960"/>
                </a:cubicBezTo>
                <a:cubicBezTo>
                  <a:pt x="1748666" y="1080374"/>
                  <a:pt x="1840259" y="1059536"/>
                  <a:pt x="1842762" y="1032086"/>
                </a:cubicBezTo>
                <a:cubicBezTo>
                  <a:pt x="1829896" y="1011500"/>
                  <a:pt x="1750273" y="990981"/>
                  <a:pt x="1626544" y="987212"/>
                </a:cubicBezTo>
                <a:cubicBezTo>
                  <a:pt x="1563636" y="1018241"/>
                  <a:pt x="1373409" y="978729"/>
                  <a:pt x="1194109" y="987212"/>
                </a:cubicBezTo>
                <a:cubicBezTo>
                  <a:pt x="1073961" y="987311"/>
                  <a:pt x="977185" y="966783"/>
                  <a:pt x="977891" y="942338"/>
                </a:cubicBezTo>
                <a:cubicBezTo>
                  <a:pt x="963388" y="918211"/>
                  <a:pt x="1072073" y="898716"/>
                  <a:pt x="1194109" y="897464"/>
                </a:cubicBezTo>
                <a:cubicBezTo>
                  <a:pt x="2588482" y="835433"/>
                  <a:pt x="3963530" y="1004756"/>
                  <a:pt x="5724851" y="897463"/>
                </a:cubicBezTo>
                <a:cubicBezTo>
                  <a:pt x="5845544" y="899921"/>
                  <a:pt x="5940353" y="916368"/>
                  <a:pt x="5941069" y="942337"/>
                </a:cubicBezTo>
                <a:cubicBezTo>
                  <a:pt x="5949561" y="967004"/>
                  <a:pt x="5842457" y="985441"/>
                  <a:pt x="5724851" y="987211"/>
                </a:cubicBezTo>
                <a:cubicBezTo>
                  <a:pt x="5625978" y="1010578"/>
                  <a:pt x="5440047" y="982336"/>
                  <a:pt x="5292416" y="987212"/>
                </a:cubicBezTo>
                <a:cubicBezTo>
                  <a:pt x="5173866" y="986520"/>
                  <a:pt x="5075043" y="1008090"/>
                  <a:pt x="5076198" y="1032086"/>
                </a:cubicBezTo>
                <a:cubicBezTo>
                  <a:pt x="5074456" y="1057077"/>
                  <a:pt x="5174485" y="1077014"/>
                  <a:pt x="5292416" y="1076960"/>
                </a:cubicBezTo>
                <a:cubicBezTo>
                  <a:pt x="5578970" y="1155766"/>
                  <a:pt x="6715268" y="1058732"/>
                  <a:pt x="6918960" y="1076960"/>
                </a:cubicBezTo>
                <a:cubicBezTo>
                  <a:pt x="6681297" y="902051"/>
                  <a:pt x="6230391" y="636693"/>
                  <a:pt x="6054090" y="628228"/>
                </a:cubicBezTo>
                <a:cubicBezTo>
                  <a:pt x="6444276" y="375599"/>
                  <a:pt x="6650270" y="226495"/>
                  <a:pt x="6918960" y="179497"/>
                </a:cubicBezTo>
                <a:cubicBezTo>
                  <a:pt x="6510199" y="159019"/>
                  <a:pt x="6397330" y="178685"/>
                  <a:pt x="5941069" y="179497"/>
                </a:cubicBezTo>
                <a:cubicBezTo>
                  <a:pt x="5936050" y="121729"/>
                  <a:pt x="5938979" y="101108"/>
                  <a:pt x="5941069" y="44874"/>
                </a:cubicBezTo>
                <a:cubicBezTo>
                  <a:pt x="5944399" y="28752"/>
                  <a:pt x="5842275" y="-2440"/>
                  <a:pt x="5724851" y="0"/>
                </a:cubicBezTo>
                <a:cubicBezTo>
                  <a:pt x="3731172" y="-56238"/>
                  <a:pt x="2222011" y="-73407"/>
                  <a:pt x="1194109" y="0"/>
                </a:cubicBezTo>
                <a:cubicBezTo>
                  <a:pt x="1073465" y="-1217"/>
                  <a:pt x="976238" y="17751"/>
                  <a:pt x="977891" y="44874"/>
                </a:cubicBezTo>
                <a:cubicBezTo>
                  <a:pt x="984361" y="65930"/>
                  <a:pt x="978405" y="160626"/>
                  <a:pt x="977891" y="179497"/>
                </a:cubicBezTo>
                <a:cubicBezTo>
                  <a:pt x="826459" y="205368"/>
                  <a:pt x="366219" y="256672"/>
                  <a:pt x="0" y="179497"/>
                </a:cubicBezTo>
                <a:cubicBezTo>
                  <a:pt x="408171" y="410788"/>
                  <a:pt x="667669" y="462731"/>
                  <a:pt x="864870" y="628228"/>
                </a:cubicBezTo>
                <a:cubicBezTo>
                  <a:pt x="444576" y="784929"/>
                  <a:pt x="132224" y="1037092"/>
                  <a:pt x="0" y="1076960"/>
                </a:cubicBezTo>
                <a:close/>
              </a:path>
              <a:path w="6918960" h="1076960" fill="darkenLess" stroke="0" extrusionOk="0">
                <a:moveTo>
                  <a:pt x="1842761" y="1032086"/>
                </a:moveTo>
                <a:cubicBezTo>
                  <a:pt x="1812214" y="1030284"/>
                  <a:pt x="1711427" y="1008075"/>
                  <a:pt x="1626543" y="987212"/>
                </a:cubicBezTo>
                <a:cubicBezTo>
                  <a:pt x="1467306" y="974040"/>
                  <a:pt x="1382717" y="1017081"/>
                  <a:pt x="1194109" y="987212"/>
                </a:cubicBezTo>
                <a:cubicBezTo>
                  <a:pt x="1077318" y="983051"/>
                  <a:pt x="975213" y="965937"/>
                  <a:pt x="977891" y="942338"/>
                </a:cubicBezTo>
                <a:cubicBezTo>
                  <a:pt x="966837" y="906586"/>
                  <a:pt x="1085656" y="913792"/>
                  <a:pt x="1194109" y="897464"/>
                </a:cubicBezTo>
                <a:cubicBezTo>
                  <a:pt x="1471430" y="842298"/>
                  <a:pt x="1774517" y="925880"/>
                  <a:pt x="1842761" y="897463"/>
                </a:cubicBezTo>
                <a:cubicBezTo>
                  <a:pt x="1839871" y="935015"/>
                  <a:pt x="1845718" y="967349"/>
                  <a:pt x="1842761" y="1032086"/>
                </a:cubicBezTo>
                <a:close/>
                <a:moveTo>
                  <a:pt x="5076199" y="1032086"/>
                </a:moveTo>
                <a:cubicBezTo>
                  <a:pt x="5081828" y="1000501"/>
                  <a:pt x="5177083" y="997630"/>
                  <a:pt x="5292417" y="987212"/>
                </a:cubicBezTo>
                <a:cubicBezTo>
                  <a:pt x="5369913" y="978712"/>
                  <a:pt x="5596497" y="992647"/>
                  <a:pt x="5724851" y="987212"/>
                </a:cubicBezTo>
                <a:cubicBezTo>
                  <a:pt x="5844650" y="987281"/>
                  <a:pt x="5941053" y="967452"/>
                  <a:pt x="5941069" y="942338"/>
                </a:cubicBezTo>
                <a:cubicBezTo>
                  <a:pt x="5939293" y="920559"/>
                  <a:pt x="5836917" y="898055"/>
                  <a:pt x="5724851" y="897464"/>
                </a:cubicBezTo>
                <a:cubicBezTo>
                  <a:pt x="5571213" y="890484"/>
                  <a:pt x="5335586" y="890546"/>
                  <a:pt x="5076199" y="897463"/>
                </a:cubicBezTo>
                <a:cubicBezTo>
                  <a:pt x="5086266" y="945405"/>
                  <a:pt x="5071937" y="1017768"/>
                  <a:pt x="5076199" y="1032086"/>
                </a:cubicBezTo>
                <a:close/>
              </a:path>
              <a:path w="6918960" h="1076960" fill="none" extrusionOk="0">
                <a:moveTo>
                  <a:pt x="0" y="1076960"/>
                </a:moveTo>
                <a:cubicBezTo>
                  <a:pt x="101119" y="940536"/>
                  <a:pt x="758941" y="663259"/>
                  <a:pt x="864870" y="628228"/>
                </a:cubicBezTo>
                <a:cubicBezTo>
                  <a:pt x="539936" y="400204"/>
                  <a:pt x="342434" y="420917"/>
                  <a:pt x="0" y="179497"/>
                </a:cubicBezTo>
                <a:cubicBezTo>
                  <a:pt x="327919" y="142681"/>
                  <a:pt x="535913" y="113834"/>
                  <a:pt x="977891" y="179497"/>
                </a:cubicBezTo>
                <a:cubicBezTo>
                  <a:pt x="984972" y="117210"/>
                  <a:pt x="968895" y="87390"/>
                  <a:pt x="977891" y="44874"/>
                </a:cubicBezTo>
                <a:cubicBezTo>
                  <a:pt x="980549" y="24110"/>
                  <a:pt x="1075868" y="-2067"/>
                  <a:pt x="1194109" y="0"/>
                </a:cubicBezTo>
                <a:cubicBezTo>
                  <a:pt x="2653023" y="-7395"/>
                  <a:pt x="3736675" y="21217"/>
                  <a:pt x="5724851" y="0"/>
                </a:cubicBezTo>
                <a:cubicBezTo>
                  <a:pt x="5842764" y="1767"/>
                  <a:pt x="5940798" y="19814"/>
                  <a:pt x="5941069" y="44874"/>
                </a:cubicBezTo>
                <a:cubicBezTo>
                  <a:pt x="5930226" y="98056"/>
                  <a:pt x="5935774" y="116038"/>
                  <a:pt x="5941069" y="179497"/>
                </a:cubicBezTo>
                <a:lnTo>
                  <a:pt x="5941069" y="179497"/>
                </a:lnTo>
                <a:cubicBezTo>
                  <a:pt x="6294935" y="247707"/>
                  <a:pt x="6808927" y="235939"/>
                  <a:pt x="6918960" y="179497"/>
                </a:cubicBezTo>
                <a:cubicBezTo>
                  <a:pt x="6690467" y="290987"/>
                  <a:pt x="6300286" y="449288"/>
                  <a:pt x="6054090" y="628228"/>
                </a:cubicBezTo>
                <a:cubicBezTo>
                  <a:pt x="6493207" y="760807"/>
                  <a:pt x="6784666" y="1089977"/>
                  <a:pt x="6918960" y="1076960"/>
                </a:cubicBezTo>
                <a:cubicBezTo>
                  <a:pt x="6410315" y="1216705"/>
                  <a:pt x="5700947" y="1114564"/>
                  <a:pt x="5292416" y="1076960"/>
                </a:cubicBezTo>
                <a:cubicBezTo>
                  <a:pt x="5174218" y="1077216"/>
                  <a:pt x="5076924" y="1057933"/>
                  <a:pt x="5076198" y="1032086"/>
                </a:cubicBezTo>
                <a:cubicBezTo>
                  <a:pt x="5064462" y="1015544"/>
                  <a:pt x="5162492" y="988800"/>
                  <a:pt x="5292416" y="987212"/>
                </a:cubicBezTo>
                <a:cubicBezTo>
                  <a:pt x="5346313" y="977086"/>
                  <a:pt x="5509000" y="995465"/>
                  <a:pt x="5724851" y="987212"/>
                </a:cubicBezTo>
                <a:cubicBezTo>
                  <a:pt x="5846059" y="988335"/>
                  <a:pt x="5939284" y="966443"/>
                  <a:pt x="5941069" y="942338"/>
                </a:cubicBezTo>
                <a:cubicBezTo>
                  <a:pt x="5942877" y="925764"/>
                  <a:pt x="5842639" y="895903"/>
                  <a:pt x="5724851" y="897464"/>
                </a:cubicBezTo>
                <a:cubicBezTo>
                  <a:pt x="4632551" y="977597"/>
                  <a:pt x="1796365" y="733585"/>
                  <a:pt x="1194109" y="897463"/>
                </a:cubicBezTo>
                <a:cubicBezTo>
                  <a:pt x="1070498" y="899022"/>
                  <a:pt x="979521" y="920229"/>
                  <a:pt x="977891" y="942337"/>
                </a:cubicBezTo>
                <a:cubicBezTo>
                  <a:pt x="976927" y="976487"/>
                  <a:pt x="1079625" y="996185"/>
                  <a:pt x="1194109" y="987211"/>
                </a:cubicBezTo>
                <a:cubicBezTo>
                  <a:pt x="1362576" y="1019340"/>
                  <a:pt x="1440123" y="987939"/>
                  <a:pt x="1626544" y="987212"/>
                </a:cubicBezTo>
                <a:cubicBezTo>
                  <a:pt x="1746525" y="988618"/>
                  <a:pt x="1846718" y="1010116"/>
                  <a:pt x="1842762" y="1032086"/>
                </a:cubicBezTo>
                <a:cubicBezTo>
                  <a:pt x="1830413" y="1065441"/>
                  <a:pt x="1742567" y="1078118"/>
                  <a:pt x="1626544" y="1076960"/>
                </a:cubicBezTo>
                <a:cubicBezTo>
                  <a:pt x="1101193" y="982229"/>
                  <a:pt x="181335" y="1067184"/>
                  <a:pt x="0" y="1076960"/>
                </a:cubicBezTo>
                <a:close/>
                <a:moveTo>
                  <a:pt x="1842761" y="897463"/>
                </a:moveTo>
                <a:cubicBezTo>
                  <a:pt x="1853149" y="923347"/>
                  <a:pt x="1849932" y="999745"/>
                  <a:pt x="1842761" y="1032086"/>
                </a:cubicBezTo>
                <a:moveTo>
                  <a:pt x="5076199" y="1032086"/>
                </a:moveTo>
                <a:cubicBezTo>
                  <a:pt x="5067691" y="976951"/>
                  <a:pt x="5075320" y="948072"/>
                  <a:pt x="5076199" y="897463"/>
                </a:cubicBezTo>
                <a:moveTo>
                  <a:pt x="977891" y="942337"/>
                </a:moveTo>
                <a:cubicBezTo>
                  <a:pt x="977535" y="590021"/>
                  <a:pt x="1006605" y="317596"/>
                  <a:pt x="977891" y="179497"/>
                </a:cubicBezTo>
                <a:moveTo>
                  <a:pt x="5941069" y="179497"/>
                </a:moveTo>
                <a:cubicBezTo>
                  <a:pt x="5987081" y="327740"/>
                  <a:pt x="6006118" y="844015"/>
                  <a:pt x="5941069" y="942337"/>
                </a:cubicBezTo>
              </a:path>
              <a:path w="6918960" h="1076960" fill="none" stroke="0" extrusionOk="0">
                <a:moveTo>
                  <a:pt x="0" y="1076960"/>
                </a:moveTo>
                <a:cubicBezTo>
                  <a:pt x="131845" y="921241"/>
                  <a:pt x="530765" y="718204"/>
                  <a:pt x="864870" y="628228"/>
                </a:cubicBezTo>
                <a:cubicBezTo>
                  <a:pt x="525607" y="547796"/>
                  <a:pt x="405318" y="351374"/>
                  <a:pt x="0" y="179497"/>
                </a:cubicBezTo>
                <a:cubicBezTo>
                  <a:pt x="173502" y="176071"/>
                  <a:pt x="522212" y="124391"/>
                  <a:pt x="977891" y="179497"/>
                </a:cubicBezTo>
                <a:cubicBezTo>
                  <a:pt x="975560" y="148836"/>
                  <a:pt x="967150" y="86709"/>
                  <a:pt x="977891" y="44874"/>
                </a:cubicBezTo>
                <a:cubicBezTo>
                  <a:pt x="978858" y="15557"/>
                  <a:pt x="1074662" y="-2275"/>
                  <a:pt x="1194109" y="0"/>
                </a:cubicBezTo>
                <a:cubicBezTo>
                  <a:pt x="3138801" y="-37392"/>
                  <a:pt x="4254688" y="-87966"/>
                  <a:pt x="5724851" y="0"/>
                </a:cubicBezTo>
                <a:cubicBezTo>
                  <a:pt x="5844356" y="-1543"/>
                  <a:pt x="5939100" y="21331"/>
                  <a:pt x="5941069" y="44874"/>
                </a:cubicBezTo>
                <a:cubicBezTo>
                  <a:pt x="5944517" y="110153"/>
                  <a:pt x="5930855" y="136314"/>
                  <a:pt x="5941069" y="179497"/>
                </a:cubicBezTo>
                <a:lnTo>
                  <a:pt x="5941069" y="179497"/>
                </a:lnTo>
                <a:cubicBezTo>
                  <a:pt x="6067210" y="199763"/>
                  <a:pt x="6631145" y="243323"/>
                  <a:pt x="6918960" y="179497"/>
                </a:cubicBezTo>
                <a:cubicBezTo>
                  <a:pt x="6708002" y="250914"/>
                  <a:pt x="6136134" y="500620"/>
                  <a:pt x="6054090" y="628228"/>
                </a:cubicBezTo>
                <a:cubicBezTo>
                  <a:pt x="6350200" y="755032"/>
                  <a:pt x="6540893" y="839762"/>
                  <a:pt x="6918960" y="1076960"/>
                </a:cubicBezTo>
                <a:cubicBezTo>
                  <a:pt x="6520633" y="1153243"/>
                  <a:pt x="6000943" y="1009443"/>
                  <a:pt x="5292416" y="1076960"/>
                </a:cubicBezTo>
                <a:cubicBezTo>
                  <a:pt x="5173537" y="1077043"/>
                  <a:pt x="5079848" y="1057302"/>
                  <a:pt x="5076198" y="1032086"/>
                </a:cubicBezTo>
                <a:cubicBezTo>
                  <a:pt x="5093970" y="1013549"/>
                  <a:pt x="5182994" y="984617"/>
                  <a:pt x="5292416" y="987212"/>
                </a:cubicBezTo>
                <a:cubicBezTo>
                  <a:pt x="5461282" y="968800"/>
                  <a:pt x="5609429" y="1007218"/>
                  <a:pt x="5724851" y="987212"/>
                </a:cubicBezTo>
                <a:cubicBezTo>
                  <a:pt x="5842144" y="987445"/>
                  <a:pt x="5941317" y="968052"/>
                  <a:pt x="5941069" y="942338"/>
                </a:cubicBezTo>
                <a:cubicBezTo>
                  <a:pt x="5941022" y="912041"/>
                  <a:pt x="5844321" y="886247"/>
                  <a:pt x="5724851" y="897464"/>
                </a:cubicBezTo>
                <a:cubicBezTo>
                  <a:pt x="4046871" y="972724"/>
                  <a:pt x="1790948" y="852564"/>
                  <a:pt x="1194109" y="897463"/>
                </a:cubicBezTo>
                <a:cubicBezTo>
                  <a:pt x="1071946" y="897711"/>
                  <a:pt x="977694" y="913220"/>
                  <a:pt x="977891" y="942337"/>
                </a:cubicBezTo>
                <a:cubicBezTo>
                  <a:pt x="985754" y="956087"/>
                  <a:pt x="1068266" y="984789"/>
                  <a:pt x="1194109" y="987211"/>
                </a:cubicBezTo>
                <a:cubicBezTo>
                  <a:pt x="1383487" y="999625"/>
                  <a:pt x="1431569" y="978446"/>
                  <a:pt x="1626544" y="987212"/>
                </a:cubicBezTo>
                <a:cubicBezTo>
                  <a:pt x="1746258" y="986922"/>
                  <a:pt x="1843889" y="1007777"/>
                  <a:pt x="1842762" y="1032086"/>
                </a:cubicBezTo>
                <a:cubicBezTo>
                  <a:pt x="1838416" y="1046258"/>
                  <a:pt x="1731998" y="1071268"/>
                  <a:pt x="1626544" y="1076960"/>
                </a:cubicBezTo>
                <a:cubicBezTo>
                  <a:pt x="864601" y="1061671"/>
                  <a:pt x="201068" y="982025"/>
                  <a:pt x="0" y="1076960"/>
                </a:cubicBezTo>
                <a:close/>
                <a:moveTo>
                  <a:pt x="1842761" y="897463"/>
                </a:moveTo>
                <a:cubicBezTo>
                  <a:pt x="1837522" y="929639"/>
                  <a:pt x="1837263" y="974827"/>
                  <a:pt x="1842761" y="1032086"/>
                </a:cubicBezTo>
                <a:moveTo>
                  <a:pt x="5076199" y="1032086"/>
                </a:moveTo>
                <a:cubicBezTo>
                  <a:pt x="5081173" y="976110"/>
                  <a:pt x="5082421" y="922820"/>
                  <a:pt x="5076199" y="897463"/>
                </a:cubicBezTo>
                <a:moveTo>
                  <a:pt x="977891" y="942337"/>
                </a:moveTo>
                <a:cubicBezTo>
                  <a:pt x="943606" y="639519"/>
                  <a:pt x="980812" y="533830"/>
                  <a:pt x="977891" y="179497"/>
                </a:cubicBezTo>
                <a:moveTo>
                  <a:pt x="5941069" y="179497"/>
                </a:moveTo>
                <a:cubicBezTo>
                  <a:pt x="5990341" y="433731"/>
                  <a:pt x="5902322" y="696869"/>
                  <a:pt x="5941069" y="942337"/>
                </a:cubicBezTo>
              </a:path>
            </a:pathLst>
          </a:custGeom>
          <a:solidFill>
            <a:schemeClr val="accent3">
              <a:alpha val="7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xmlns="" sd="799294308">
                  <a:prstGeom prst="ribbon2">
                    <a:avLst>
                      <a:gd name="adj1" fmla="val 16667"/>
                      <a:gd name="adj2" fmla="val 71733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D1D968-35D3-44C9-85CB-25A519105ABE}"/>
              </a:ext>
            </a:extLst>
          </p:cNvPr>
          <p:cNvSpPr txBox="1"/>
          <p:nvPr/>
        </p:nvSpPr>
        <p:spPr>
          <a:xfrm>
            <a:off x="4260400" y="2927518"/>
            <a:ext cx="3671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</a:rPr>
              <a:t>내용을 입력하세요</a:t>
            </a:r>
            <a:endParaRPr lang="en-US" altLang="ko-KR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08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4852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5,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5E47E-499E-442F-A840-E30F984A327E}"/>
              </a:ext>
            </a:extLst>
          </p:cNvPr>
          <p:cNvSpPr txBox="1"/>
          <p:nvPr/>
        </p:nvSpPr>
        <p:spPr>
          <a:xfrm>
            <a:off x="1278428" y="954720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459B80AE-0238-48F4-863A-A2A5035A3D0F}"/>
              </a:ext>
            </a:extLst>
          </p:cNvPr>
          <p:cNvGrpSpPr/>
          <p:nvPr/>
        </p:nvGrpSpPr>
        <p:grpSpPr>
          <a:xfrm>
            <a:off x="800980" y="4096005"/>
            <a:ext cx="3360564" cy="2333836"/>
            <a:chOff x="800980" y="4126485"/>
            <a:chExt cx="3360564" cy="2333836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A76857B-01FF-44B1-98EC-842FE0AEBCBE}"/>
                </a:ext>
              </a:extLst>
            </p:cNvPr>
            <p:cNvSpPr/>
            <p:nvPr/>
          </p:nvSpPr>
          <p:spPr>
            <a:xfrm>
              <a:off x="800980" y="4126485"/>
              <a:ext cx="3360564" cy="195935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7E4C660-F7DB-4E65-AF7F-74916C8E6AD4}"/>
                </a:ext>
              </a:extLst>
            </p:cNvPr>
            <p:cNvSpPr txBox="1"/>
            <p:nvPr/>
          </p:nvSpPr>
          <p:spPr>
            <a:xfrm>
              <a:off x="1630709" y="6152544"/>
              <a:ext cx="1701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소제목을 입력하세요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D5BCC2AD-172C-4ED9-BFD8-E07512A13092}"/>
              </a:ext>
            </a:extLst>
          </p:cNvPr>
          <p:cNvGrpSpPr/>
          <p:nvPr/>
        </p:nvGrpSpPr>
        <p:grpSpPr>
          <a:xfrm>
            <a:off x="800980" y="1539793"/>
            <a:ext cx="3360564" cy="2333836"/>
            <a:chOff x="800980" y="4126485"/>
            <a:chExt cx="3360564" cy="2333836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50996B68-30DF-4947-BCC4-AA255721F2B9}"/>
                </a:ext>
              </a:extLst>
            </p:cNvPr>
            <p:cNvSpPr/>
            <p:nvPr/>
          </p:nvSpPr>
          <p:spPr>
            <a:xfrm>
              <a:off x="800980" y="4126485"/>
              <a:ext cx="3360564" cy="195935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C925276-CA7D-4B20-856E-8DEFB20ADE0A}"/>
                </a:ext>
              </a:extLst>
            </p:cNvPr>
            <p:cNvSpPr txBox="1"/>
            <p:nvPr/>
          </p:nvSpPr>
          <p:spPr>
            <a:xfrm>
              <a:off x="1630709" y="6152544"/>
              <a:ext cx="1701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소제목을 입력하세요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9E934BB-18EA-4B66-A3FA-89FDFCE551F7}"/>
              </a:ext>
            </a:extLst>
          </p:cNvPr>
          <p:cNvGrpSpPr/>
          <p:nvPr/>
        </p:nvGrpSpPr>
        <p:grpSpPr>
          <a:xfrm>
            <a:off x="4415718" y="1539793"/>
            <a:ext cx="3360564" cy="2333836"/>
            <a:chOff x="800980" y="4126485"/>
            <a:chExt cx="3360564" cy="2333836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FF1A2975-30C6-466F-AE29-F4147D9F8C21}"/>
                </a:ext>
              </a:extLst>
            </p:cNvPr>
            <p:cNvSpPr/>
            <p:nvPr/>
          </p:nvSpPr>
          <p:spPr>
            <a:xfrm>
              <a:off x="800980" y="4126485"/>
              <a:ext cx="3360564" cy="195935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EF7146F-18DC-4D9B-B216-DA6E6F7D9440}"/>
                </a:ext>
              </a:extLst>
            </p:cNvPr>
            <p:cNvSpPr txBox="1"/>
            <p:nvPr/>
          </p:nvSpPr>
          <p:spPr>
            <a:xfrm>
              <a:off x="1630709" y="6152544"/>
              <a:ext cx="1701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소제목을 입력하세요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D5E0766A-E54D-4F75-8A0F-F302D6FC07A2}"/>
              </a:ext>
            </a:extLst>
          </p:cNvPr>
          <p:cNvGrpSpPr/>
          <p:nvPr/>
        </p:nvGrpSpPr>
        <p:grpSpPr>
          <a:xfrm>
            <a:off x="8030456" y="1539793"/>
            <a:ext cx="3360564" cy="2333836"/>
            <a:chOff x="800980" y="4126485"/>
            <a:chExt cx="3360564" cy="2333836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6F999195-9D5D-4BA4-9B7A-039F171061FD}"/>
                </a:ext>
              </a:extLst>
            </p:cNvPr>
            <p:cNvSpPr/>
            <p:nvPr/>
          </p:nvSpPr>
          <p:spPr>
            <a:xfrm>
              <a:off x="800980" y="4126485"/>
              <a:ext cx="3360564" cy="195935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45B79FD-8100-4144-8912-0D878915D622}"/>
                </a:ext>
              </a:extLst>
            </p:cNvPr>
            <p:cNvSpPr txBox="1"/>
            <p:nvPr/>
          </p:nvSpPr>
          <p:spPr>
            <a:xfrm>
              <a:off x="1630709" y="6152544"/>
              <a:ext cx="1701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소제목을 입력하세요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6725388-11CB-46D1-85BF-9FD8C837CE2D}"/>
              </a:ext>
            </a:extLst>
          </p:cNvPr>
          <p:cNvGrpSpPr/>
          <p:nvPr/>
        </p:nvGrpSpPr>
        <p:grpSpPr>
          <a:xfrm>
            <a:off x="4415718" y="4096005"/>
            <a:ext cx="3360564" cy="2333836"/>
            <a:chOff x="800980" y="4126485"/>
            <a:chExt cx="3360564" cy="2333836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899250FA-7A48-44E1-A282-8F708384257E}"/>
                </a:ext>
              </a:extLst>
            </p:cNvPr>
            <p:cNvSpPr/>
            <p:nvPr/>
          </p:nvSpPr>
          <p:spPr>
            <a:xfrm>
              <a:off x="800980" y="4126485"/>
              <a:ext cx="3360564" cy="195935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92D4E6F-F676-497E-B789-B354FA1E410B}"/>
                </a:ext>
              </a:extLst>
            </p:cNvPr>
            <p:cNvSpPr txBox="1"/>
            <p:nvPr/>
          </p:nvSpPr>
          <p:spPr>
            <a:xfrm>
              <a:off x="1630709" y="6152544"/>
              <a:ext cx="1701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소제목을 입력하세요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F0350F7-D148-41B1-893A-75A0232DCE3A}"/>
              </a:ext>
            </a:extLst>
          </p:cNvPr>
          <p:cNvGrpSpPr/>
          <p:nvPr/>
        </p:nvGrpSpPr>
        <p:grpSpPr>
          <a:xfrm>
            <a:off x="8030456" y="4096005"/>
            <a:ext cx="3360564" cy="2333836"/>
            <a:chOff x="800980" y="4126485"/>
            <a:chExt cx="3360564" cy="2333836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CB7EF815-0844-4C43-9B31-3F8A395AB5CA}"/>
                </a:ext>
              </a:extLst>
            </p:cNvPr>
            <p:cNvSpPr/>
            <p:nvPr/>
          </p:nvSpPr>
          <p:spPr>
            <a:xfrm>
              <a:off x="800980" y="4126485"/>
              <a:ext cx="3360564" cy="195935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4C6621A-334E-4FA7-A6A1-C9E2411B121E}"/>
                </a:ext>
              </a:extLst>
            </p:cNvPr>
            <p:cNvSpPr txBox="1"/>
            <p:nvPr/>
          </p:nvSpPr>
          <p:spPr>
            <a:xfrm>
              <a:off x="1630709" y="6152544"/>
              <a:ext cx="1701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소제목을 입력하세요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5801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98CBA51-7031-442B-904D-53F237C262E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ED9BFB-3749-4B35-AB93-3A9B27A49B0A}"/>
              </a:ext>
            </a:extLst>
          </p:cNvPr>
          <p:cNvSpPr txBox="1"/>
          <p:nvPr/>
        </p:nvSpPr>
        <p:spPr>
          <a:xfrm>
            <a:off x="4428719" y="1310640"/>
            <a:ext cx="33345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>
                <a:solidFill>
                  <a:schemeClr val="bg1"/>
                </a:solidFill>
              </a:rPr>
              <a:t>감사합니다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554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360868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기존 개발 프로세스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2B36616-9477-493F-B921-3B8318407BC3}"/>
              </a:ext>
            </a:extLst>
          </p:cNvPr>
          <p:cNvGrpSpPr/>
          <p:nvPr/>
        </p:nvGrpSpPr>
        <p:grpSpPr>
          <a:xfrm>
            <a:off x="2316716" y="2207750"/>
            <a:ext cx="7558567" cy="3508788"/>
            <a:chOff x="1792992" y="2165805"/>
            <a:chExt cx="7558567" cy="350878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1024703-22DE-4BEA-AF51-434ECB43BFEE}"/>
                </a:ext>
              </a:extLst>
            </p:cNvPr>
            <p:cNvSpPr/>
            <p:nvPr/>
          </p:nvSpPr>
          <p:spPr>
            <a:xfrm>
              <a:off x="1792992" y="2165807"/>
              <a:ext cx="2041451" cy="350878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B5D9214-6B59-4B95-A44E-FB5EAC77A18C}"/>
                </a:ext>
              </a:extLst>
            </p:cNvPr>
            <p:cNvSpPr/>
            <p:nvPr/>
          </p:nvSpPr>
          <p:spPr>
            <a:xfrm>
              <a:off x="1792992" y="2165805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43D8063-91A3-4B74-801E-ED570955F02E}"/>
                </a:ext>
              </a:extLst>
            </p:cNvPr>
            <p:cNvSpPr/>
            <p:nvPr/>
          </p:nvSpPr>
          <p:spPr>
            <a:xfrm>
              <a:off x="4551550" y="2165807"/>
              <a:ext cx="2041451" cy="350878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3405726-229C-417E-9F8C-99C16ECB731D}"/>
                </a:ext>
              </a:extLst>
            </p:cNvPr>
            <p:cNvSpPr/>
            <p:nvPr/>
          </p:nvSpPr>
          <p:spPr>
            <a:xfrm>
              <a:off x="7310108" y="2165807"/>
              <a:ext cx="2041451" cy="350878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87ACB5C-4665-4634-81C4-486BC2CB213C}"/>
                </a:ext>
              </a:extLst>
            </p:cNvPr>
            <p:cNvSpPr txBox="1"/>
            <p:nvPr/>
          </p:nvSpPr>
          <p:spPr>
            <a:xfrm>
              <a:off x="3998070" y="3853007"/>
              <a:ext cx="389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&gt;&gt;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A63D50B-1876-465A-B2DF-A67F70D4F1B8}"/>
                </a:ext>
              </a:extLst>
            </p:cNvPr>
            <p:cNvSpPr txBox="1"/>
            <p:nvPr/>
          </p:nvSpPr>
          <p:spPr>
            <a:xfrm>
              <a:off x="6772274" y="3853007"/>
              <a:ext cx="389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&gt;&gt;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E1E9BAB-A936-43E8-84C1-CCD92A7621C3}"/>
                </a:ext>
              </a:extLst>
            </p:cNvPr>
            <p:cNvSpPr txBox="1"/>
            <p:nvPr/>
          </p:nvSpPr>
          <p:spPr>
            <a:xfrm>
              <a:off x="2328743" y="2280778"/>
              <a:ext cx="9388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</a:rPr>
                <a:t>STEP 1</a:t>
              </a:r>
              <a:endParaRPr lang="ko-KR" alt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0F6C1C1B-35B5-4B87-8C8C-2C64D6711C0B}"/>
                </a:ext>
              </a:extLst>
            </p:cNvPr>
            <p:cNvSpPr/>
            <p:nvPr/>
          </p:nvSpPr>
          <p:spPr>
            <a:xfrm>
              <a:off x="4551549" y="2165805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84BF8E6-4915-43C9-B93A-40954CBF3288}"/>
                </a:ext>
              </a:extLst>
            </p:cNvPr>
            <p:cNvSpPr txBox="1"/>
            <p:nvPr/>
          </p:nvSpPr>
          <p:spPr>
            <a:xfrm>
              <a:off x="5110544" y="2280778"/>
              <a:ext cx="9388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</a:rPr>
                <a:t>STEP 2</a:t>
              </a:r>
              <a:endParaRPr lang="ko-KR" alt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62294FF-9E3C-4154-ACF7-3746076ADE00}"/>
                </a:ext>
              </a:extLst>
            </p:cNvPr>
            <p:cNvSpPr/>
            <p:nvPr/>
          </p:nvSpPr>
          <p:spPr>
            <a:xfrm>
              <a:off x="7310106" y="2165805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C4A93EC-52BD-4454-A59E-D4280D9BDADA}"/>
                </a:ext>
              </a:extLst>
            </p:cNvPr>
            <p:cNvSpPr txBox="1"/>
            <p:nvPr/>
          </p:nvSpPr>
          <p:spPr>
            <a:xfrm>
              <a:off x="7869902" y="2280778"/>
              <a:ext cx="9388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</a:rPr>
                <a:t>STEP 3</a:t>
              </a:r>
              <a:endParaRPr lang="ko-KR" alt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2BA072C-3D63-4431-96A3-DC8CB3757E6A}"/>
                </a:ext>
              </a:extLst>
            </p:cNvPr>
            <p:cNvSpPr txBox="1"/>
            <p:nvPr/>
          </p:nvSpPr>
          <p:spPr>
            <a:xfrm>
              <a:off x="1962717" y="3805159"/>
              <a:ext cx="1682895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CFB22C0-4E2B-40FB-88CC-A549D0633FD1}"/>
                </a:ext>
              </a:extLst>
            </p:cNvPr>
            <p:cNvSpPr txBox="1"/>
            <p:nvPr/>
          </p:nvSpPr>
          <p:spPr>
            <a:xfrm>
              <a:off x="4721275" y="3805159"/>
              <a:ext cx="1682895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개발</a:t>
              </a:r>
              <a:r>
                <a:rPr lang="en-US" altLang="ko-KR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코드 작성</a:t>
              </a:r>
              <a:r>
                <a:rPr lang="en-US" altLang="ko-KR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)</a:t>
              </a:r>
              <a:endPara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65FE833-F171-40BB-8826-C8B274A389F4}"/>
                </a:ext>
              </a:extLst>
            </p:cNvPr>
            <p:cNvSpPr txBox="1"/>
            <p:nvPr/>
          </p:nvSpPr>
          <p:spPr>
            <a:xfrm>
              <a:off x="7479834" y="3805159"/>
              <a:ext cx="1682895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테스트</a:t>
              </a:r>
              <a:r>
                <a:rPr lang="en-US" altLang="ko-KR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코드작성</a:t>
              </a:r>
              <a:r>
                <a:rPr lang="en-US" altLang="ko-KR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)</a:t>
              </a:r>
              <a:endPara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3665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4CFDDF3-7195-497B-BAA4-9666E5B0CC42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276069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TDD</a:t>
            </a:r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프로세스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EBEC5BAB-F96C-4EE6-A1EB-20AA74DE2855}"/>
              </a:ext>
            </a:extLst>
          </p:cNvPr>
          <p:cNvGrpSpPr/>
          <p:nvPr/>
        </p:nvGrpSpPr>
        <p:grpSpPr>
          <a:xfrm>
            <a:off x="2316716" y="2207750"/>
            <a:ext cx="7558567" cy="3508788"/>
            <a:chOff x="1792992" y="2165805"/>
            <a:chExt cx="7558567" cy="3508788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76E19DE-B4F2-4B65-9156-F055D53E9AB2}"/>
                </a:ext>
              </a:extLst>
            </p:cNvPr>
            <p:cNvSpPr/>
            <p:nvPr/>
          </p:nvSpPr>
          <p:spPr>
            <a:xfrm>
              <a:off x="1792992" y="2165807"/>
              <a:ext cx="2041451" cy="350878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2FBE30BE-DE2B-42CC-BB5F-9AECC95D08F7}"/>
                </a:ext>
              </a:extLst>
            </p:cNvPr>
            <p:cNvSpPr/>
            <p:nvPr/>
          </p:nvSpPr>
          <p:spPr>
            <a:xfrm>
              <a:off x="1792992" y="2165805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67F1B6F6-B2AE-4EAB-83A2-3A519A0AE0E5}"/>
                </a:ext>
              </a:extLst>
            </p:cNvPr>
            <p:cNvSpPr/>
            <p:nvPr/>
          </p:nvSpPr>
          <p:spPr>
            <a:xfrm>
              <a:off x="4551550" y="2165807"/>
              <a:ext cx="2041451" cy="350878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9C93E08-E5C7-4B85-BB5A-ADB68564DFF8}"/>
                </a:ext>
              </a:extLst>
            </p:cNvPr>
            <p:cNvSpPr/>
            <p:nvPr/>
          </p:nvSpPr>
          <p:spPr>
            <a:xfrm>
              <a:off x="7310108" y="2165807"/>
              <a:ext cx="2041451" cy="350878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C2E5BFF-8296-4DFA-AE65-3419CB5D74D7}"/>
                </a:ext>
              </a:extLst>
            </p:cNvPr>
            <p:cNvSpPr txBox="1"/>
            <p:nvPr/>
          </p:nvSpPr>
          <p:spPr>
            <a:xfrm>
              <a:off x="3998070" y="3853007"/>
              <a:ext cx="389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&gt;&gt;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C1929CB-8F94-45CB-AFF0-5E8C61F467A9}"/>
                </a:ext>
              </a:extLst>
            </p:cNvPr>
            <p:cNvSpPr txBox="1"/>
            <p:nvPr/>
          </p:nvSpPr>
          <p:spPr>
            <a:xfrm>
              <a:off x="6772274" y="3853007"/>
              <a:ext cx="389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&gt;&gt;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66BDA48-45A5-4B6A-A41C-A3C10881EDF9}"/>
                </a:ext>
              </a:extLst>
            </p:cNvPr>
            <p:cNvSpPr txBox="1"/>
            <p:nvPr/>
          </p:nvSpPr>
          <p:spPr>
            <a:xfrm>
              <a:off x="2328743" y="2280778"/>
              <a:ext cx="9388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</a:rPr>
                <a:t>STEP 1</a:t>
              </a:r>
              <a:endParaRPr lang="ko-KR" alt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ACE68CB2-B5BB-45D3-A46D-96D3946454EC}"/>
                </a:ext>
              </a:extLst>
            </p:cNvPr>
            <p:cNvSpPr/>
            <p:nvPr/>
          </p:nvSpPr>
          <p:spPr>
            <a:xfrm>
              <a:off x="4551549" y="2165805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E08F373-C283-4C6A-AE2A-63190BFA3A81}"/>
                </a:ext>
              </a:extLst>
            </p:cNvPr>
            <p:cNvSpPr txBox="1"/>
            <p:nvPr/>
          </p:nvSpPr>
          <p:spPr>
            <a:xfrm>
              <a:off x="5110544" y="2280778"/>
              <a:ext cx="9388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</a:rPr>
                <a:t>STEP 2</a:t>
              </a:r>
              <a:endParaRPr lang="ko-KR" alt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77280EB2-792B-47D8-BF55-72A84827158E}"/>
                </a:ext>
              </a:extLst>
            </p:cNvPr>
            <p:cNvSpPr/>
            <p:nvPr/>
          </p:nvSpPr>
          <p:spPr>
            <a:xfrm>
              <a:off x="7310106" y="2165805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2B0501-64D0-450D-9B5A-1601B5FBF213}"/>
                </a:ext>
              </a:extLst>
            </p:cNvPr>
            <p:cNvSpPr txBox="1"/>
            <p:nvPr/>
          </p:nvSpPr>
          <p:spPr>
            <a:xfrm>
              <a:off x="7869902" y="2280778"/>
              <a:ext cx="9388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</a:rPr>
                <a:t>STEP 3</a:t>
              </a:r>
              <a:endParaRPr lang="ko-KR" alt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95234A0-083A-448B-8E65-61E019B52D0F}"/>
                </a:ext>
              </a:extLst>
            </p:cNvPr>
            <p:cNvSpPr txBox="1"/>
            <p:nvPr/>
          </p:nvSpPr>
          <p:spPr>
            <a:xfrm>
              <a:off x="1962717" y="3805159"/>
              <a:ext cx="1682895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61C3CB5-C0EE-4CF9-B5D3-7BE125F82023}"/>
                </a:ext>
              </a:extLst>
            </p:cNvPr>
            <p:cNvSpPr txBox="1"/>
            <p:nvPr/>
          </p:nvSpPr>
          <p:spPr>
            <a:xfrm>
              <a:off x="4721275" y="3805159"/>
              <a:ext cx="1682895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개발</a:t>
              </a:r>
              <a:r>
                <a:rPr lang="en-US" altLang="ko-KR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코드 작성</a:t>
              </a:r>
              <a:r>
                <a:rPr lang="en-US" altLang="ko-KR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)</a:t>
              </a:r>
              <a:endPara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88FF6D2-E787-4D7D-9BEB-58C162F0A26F}"/>
                </a:ext>
              </a:extLst>
            </p:cNvPr>
            <p:cNvSpPr txBox="1"/>
            <p:nvPr/>
          </p:nvSpPr>
          <p:spPr>
            <a:xfrm>
              <a:off x="7479834" y="3805159"/>
              <a:ext cx="1682895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테스트</a:t>
              </a:r>
              <a:r>
                <a:rPr lang="en-US" altLang="ko-KR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코드작성</a:t>
              </a:r>
              <a:r>
                <a:rPr lang="en-US" altLang="ko-KR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)</a:t>
              </a:r>
              <a:endPara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737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AB6FE42-22B4-4D1F-ACBD-3C41741BA2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E245B6DF-EF01-4B2D-BFEA-3270D52D4A69}"/>
              </a:ext>
            </a:extLst>
          </p:cNvPr>
          <p:cNvGrpSpPr/>
          <p:nvPr/>
        </p:nvGrpSpPr>
        <p:grpSpPr>
          <a:xfrm>
            <a:off x="-9497" y="0"/>
            <a:ext cx="12210994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FD07B85-CEC0-444A-9D66-60CC6F7908A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8B31037-AD62-4C58-BC5A-EC45769DF8DF}"/>
                </a:ext>
              </a:extLst>
            </p:cNvPr>
            <p:cNvSpPr txBox="1"/>
            <p:nvPr/>
          </p:nvSpPr>
          <p:spPr>
            <a:xfrm>
              <a:off x="853440" y="3361451"/>
              <a:ext cx="29020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</a:rPr>
                <a:t>Spring </a:t>
              </a:r>
              <a:r>
                <a:rPr lang="ko-KR" altLang="en-US" sz="3600" dirty="0">
                  <a:solidFill>
                    <a:schemeClr val="bg1"/>
                  </a:solidFill>
                </a:rPr>
                <a:t>테스트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C07600A-864A-4F48-BAED-51EBBB55F32A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6C03B45-C121-4A6F-B8D2-B26CF93E5FC5}"/>
                </a:ext>
              </a:extLst>
            </p:cNvPr>
            <p:cNvSpPr txBox="1"/>
            <p:nvPr/>
          </p:nvSpPr>
          <p:spPr>
            <a:xfrm>
              <a:off x="853440" y="2865120"/>
              <a:ext cx="9270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2,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6611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/>
          </a:fgClr>
          <a:bgClr>
            <a:srgbClr val="6C2FA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608532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해당 </a:t>
            </a:r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.java </a:t>
            </a:r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파일 테스트 코드 작성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D15B434-17D5-49E1-B252-CD43B6F813AD}"/>
              </a:ext>
            </a:extLst>
          </p:cNvPr>
          <p:cNvSpPr txBox="1"/>
          <p:nvPr/>
        </p:nvSpPr>
        <p:spPr>
          <a:xfrm>
            <a:off x="457200" y="451088"/>
            <a:ext cx="6383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9695321B-4406-4286-A162-98582074E521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6CBA9FB5-8306-48C4-A01A-A91E30A7FDF7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101C3D1-B8CB-44D8-9D79-ABE39CD6DE5C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242419E-201D-4AC6-BD8F-1A7575CA6EF6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CAEFFAC-896F-41FD-B474-76CBCF41B80C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B4EF42-8A0E-47D9-BEFA-2CF7F42C0230}"/>
              </a:ext>
            </a:extLst>
          </p:cNvPr>
          <p:cNvSpPr txBox="1"/>
          <p:nvPr/>
        </p:nvSpPr>
        <p:spPr>
          <a:xfrm>
            <a:off x="1278428" y="954720"/>
            <a:ext cx="29626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인텔리제이의 경우 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Ctrl</a:t>
            </a: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</a:t>
            </a: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Shift +T (</a:t>
            </a: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단축키 사용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8660353-3EE5-4410-884D-20DF553548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714" b="33778"/>
          <a:stretch/>
        </p:blipFill>
        <p:spPr>
          <a:xfrm>
            <a:off x="2562488" y="1515901"/>
            <a:ext cx="6489234" cy="447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51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7B612-1560-4864-943D-D6CAED3FE88C}"/>
              </a:ext>
            </a:extLst>
          </p:cNvPr>
          <p:cNvSpPr txBox="1"/>
          <p:nvPr/>
        </p:nvSpPr>
        <p:spPr>
          <a:xfrm>
            <a:off x="1278428" y="397679"/>
            <a:ext cx="608532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해당 </a:t>
            </a:r>
            <a:r>
              <a:rPr lang="en-US" altLang="ko-KR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.java </a:t>
            </a:r>
            <a:r>
              <a:rPr lang="ko-KR" altLang="en-US" sz="3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파일 테스트 코드 작성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972D70F-0494-4285-BDB7-4D4B6BCA6803}"/>
              </a:ext>
            </a:extLst>
          </p:cNvPr>
          <p:cNvCxnSpPr>
            <a:cxnSpLocks/>
          </p:cNvCxnSpPr>
          <p:nvPr/>
        </p:nvCxnSpPr>
        <p:spPr>
          <a:xfrm>
            <a:off x="1178560" y="1312803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D15B434-17D5-49E1-B252-CD43B6F813AD}"/>
              </a:ext>
            </a:extLst>
          </p:cNvPr>
          <p:cNvSpPr txBox="1"/>
          <p:nvPr/>
        </p:nvSpPr>
        <p:spPr>
          <a:xfrm>
            <a:off x="457200" y="451088"/>
            <a:ext cx="6383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9695321B-4406-4286-A162-98582074E521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6CBA9FB5-8306-48C4-A01A-A91E30A7FDF7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101C3D1-B8CB-44D8-9D79-ABE39CD6DE5C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242419E-201D-4AC6-BD8F-1A7575CA6EF6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CAEFFAC-896F-41FD-B474-76CBCF41B80C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B4EF42-8A0E-47D9-BEFA-2CF7F42C0230}"/>
              </a:ext>
            </a:extLst>
          </p:cNvPr>
          <p:cNvSpPr txBox="1"/>
          <p:nvPr/>
        </p:nvSpPr>
        <p:spPr>
          <a:xfrm>
            <a:off x="1278428" y="954720"/>
            <a:ext cx="22236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테스트시 사용하는 주요 라이브러리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745B989-B0FE-4E5B-8DE0-BD88A782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475" y="3109257"/>
            <a:ext cx="4591050" cy="4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188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615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8C66C8"/>
      </a:accent1>
      <a:accent2>
        <a:srgbClr val="F7A2E1"/>
      </a:accent2>
      <a:accent3>
        <a:srgbClr val="B85CEF"/>
      </a:accent3>
      <a:accent4>
        <a:srgbClr val="6F16B5"/>
      </a:accent4>
      <a:accent5>
        <a:srgbClr val="96008C"/>
      </a:accent5>
      <a:accent6>
        <a:srgbClr val="3949A0"/>
      </a:accent6>
      <a:hlink>
        <a:srgbClr val="3F3F3F"/>
      </a:hlink>
      <a:folHlink>
        <a:srgbClr val="3F3F3F"/>
      </a:folHlink>
    </a:clrScheme>
    <a:fontScheme name="200615">
      <a:majorFont>
        <a:latin typeface="Arial Nova"/>
        <a:ea typeface="나눔스퀘어 Extra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1790</Words>
  <Application>Microsoft Office PowerPoint</Application>
  <PresentationFormat>와이드스크린</PresentationFormat>
  <Paragraphs>321</Paragraphs>
  <Slides>46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53" baseType="lpstr">
      <vt:lpstr>나눔스퀘어 ExtraBold</vt:lpstr>
      <vt:lpstr>나눔스퀘어 Light</vt:lpstr>
      <vt:lpstr>맑은 고딕</vt:lpstr>
      <vt:lpstr>Arial</vt:lpstr>
      <vt:lpstr>Arial Nova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821027278494</cp:lastModifiedBy>
  <cp:revision>36</cp:revision>
  <dcterms:created xsi:type="dcterms:W3CDTF">2020-06-08T02:16:33Z</dcterms:created>
  <dcterms:modified xsi:type="dcterms:W3CDTF">2021-08-15T16:46:05Z</dcterms:modified>
</cp:coreProperties>
</file>

<file path=docProps/thumbnail.jpeg>
</file>